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21"/>
  </p:notesMasterIdLst>
  <p:handoutMasterIdLst>
    <p:handoutMasterId r:id="rId22"/>
  </p:handoutMasterIdLst>
  <p:sldIdLst>
    <p:sldId id="256" r:id="rId5"/>
    <p:sldId id="306" r:id="rId6"/>
    <p:sldId id="323" r:id="rId7"/>
    <p:sldId id="287" r:id="rId8"/>
    <p:sldId id="324" r:id="rId9"/>
    <p:sldId id="327" r:id="rId10"/>
    <p:sldId id="289" r:id="rId11"/>
    <p:sldId id="326" r:id="rId12"/>
    <p:sldId id="332" r:id="rId13"/>
    <p:sldId id="290" r:id="rId14"/>
    <p:sldId id="325" r:id="rId15"/>
    <p:sldId id="333" r:id="rId16"/>
    <p:sldId id="328" r:id="rId17"/>
    <p:sldId id="329" r:id="rId18"/>
    <p:sldId id="331" r:id="rId19"/>
    <p:sldId id="275" r:id="rId20"/>
  </p:sldIdLst>
  <p:sldSz cx="9144000" cy="5143500" type="screen16x9"/>
  <p:notesSz cx="6858000" cy="9144000"/>
  <p:defaultTextStyle>
    <a:defPPr>
      <a:defRPr lang="en-US"/>
    </a:defPPr>
    <a:lvl1pPr marL="0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1pPr>
    <a:lvl2pPr marL="357896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2pPr>
    <a:lvl3pPr marL="715792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3pPr>
    <a:lvl4pPr marL="1073688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4pPr>
    <a:lvl5pPr marL="1431585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5pPr>
    <a:lvl6pPr marL="1789481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6pPr>
    <a:lvl7pPr marL="2147377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7pPr>
    <a:lvl8pPr marL="2505273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8pPr>
    <a:lvl9pPr marL="2863169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39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CUPT\irogulska" initials="C" lastIdx="3" clrIdx="6">
    <p:extLst>
      <p:ext uri="{19B8F6BF-5375-455C-9EA6-DF929625EA0E}">
        <p15:presenceInfo xmlns:p15="http://schemas.microsoft.com/office/powerpoint/2012/main" userId="CUPT\irogulska" providerId="None"/>
      </p:ext>
    </p:extLst>
  </p:cmAuthor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  <p:cmAuthor id="8" name="Krzysztof Fryc" initials="KF" lastIdx="7" clrIdx="7">
    <p:extLst>
      <p:ext uri="{19B8F6BF-5375-455C-9EA6-DF929625EA0E}">
        <p15:presenceInfo xmlns:p15="http://schemas.microsoft.com/office/powerpoint/2012/main" userId="S-1-5-21-1138391528-1344773269-1099832426-3279" providerId="AD"/>
      </p:ext>
    </p:extLst>
  </p:cmAuthor>
  <p:cmAuthor id="2" name="Marek Lorent-Kamiński" initials="ML" lastIdx="13" clrIdx="1">
    <p:extLst>
      <p:ext uri="{19B8F6BF-5375-455C-9EA6-DF929625EA0E}">
        <p15:presenceInfo xmlns:p15="http://schemas.microsoft.com/office/powerpoint/2012/main" userId="S-1-5-21-1138391528-1344773269-1099832426-12171" providerId="AD"/>
      </p:ext>
    </p:extLst>
  </p:cmAuthor>
  <p:cmAuthor id="9" name="DM-WMII" initials="IR" lastIdx="1" clrIdx="8">
    <p:extLst>
      <p:ext uri="{19B8F6BF-5375-455C-9EA6-DF929625EA0E}">
        <p15:presenceInfo xmlns:p15="http://schemas.microsoft.com/office/powerpoint/2012/main" userId="DM-WMII" providerId="None"/>
      </p:ext>
    </p:extLst>
  </p:cmAuthor>
  <p:cmAuthor id="3" name="Piotr Kot" initials="PK" lastIdx="16" clrIdx="2">
    <p:extLst>
      <p:ext uri="{19B8F6BF-5375-455C-9EA6-DF929625EA0E}">
        <p15:presenceInfo xmlns:p15="http://schemas.microsoft.com/office/powerpoint/2012/main" userId="S-1-5-21-1138391528-1344773269-1099832426-9849" providerId="AD"/>
      </p:ext>
    </p:extLst>
  </p:cmAuthor>
  <p:cmAuthor id="10" name="Anna Drobek" initials="AD" lastIdx="7" clrIdx="9">
    <p:extLst>
      <p:ext uri="{19B8F6BF-5375-455C-9EA6-DF929625EA0E}">
        <p15:presenceInfo xmlns:p15="http://schemas.microsoft.com/office/powerpoint/2012/main" userId="S-1-5-21-1138391528-1344773269-1099832426-12328" providerId="AD"/>
      </p:ext>
    </p:extLst>
  </p:cmAuthor>
  <p:cmAuthor id="4" name="Dorota Jankowska" initials="DJ" lastIdx="10" clrIdx="3">
    <p:extLst>
      <p:ext uri="{19B8F6BF-5375-455C-9EA6-DF929625EA0E}">
        <p15:presenceInfo xmlns:p15="http://schemas.microsoft.com/office/powerpoint/2012/main" userId="S-1-5-21-1138391528-1344773269-1099832426-3675" providerId="AD"/>
      </p:ext>
    </p:extLst>
  </p:cmAuthor>
  <p:cmAuthor id="5" name="Agnieszka Wierzchowska" initials="AW" lastIdx="14" clrIdx="4">
    <p:extLst>
      <p:ext uri="{19B8F6BF-5375-455C-9EA6-DF929625EA0E}">
        <p15:presenceInfo xmlns:p15="http://schemas.microsoft.com/office/powerpoint/2012/main" userId="S-1-5-21-1138391528-1344773269-1099832426-9196" providerId="AD"/>
      </p:ext>
    </p:extLst>
  </p:cmAuthor>
  <p:cmAuthor id="6" name="Magdalena Nowak-Woźny" initials="MN" lastIdx="4" clrIdx="5">
    <p:extLst>
      <p:ext uri="{19B8F6BF-5375-455C-9EA6-DF929625EA0E}">
        <p15:presenceInfo xmlns:p15="http://schemas.microsoft.com/office/powerpoint/2012/main" userId="S-1-5-21-1138391528-1344773269-1099832426-31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2073"/>
    <a:srgbClr val="A6D2FF"/>
    <a:srgbClr val="263A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64" autoAdjust="0"/>
    <p:restoredTop sz="94660"/>
  </p:normalViewPr>
  <p:slideViewPr>
    <p:cSldViewPr snapToGrid="0" showGuides="1">
      <p:cViewPr varScale="1">
        <p:scale>
          <a:sx n="164" d="100"/>
          <a:sy n="164" d="100"/>
        </p:scale>
        <p:origin x="294" y="138"/>
      </p:cViewPr>
      <p:guideLst>
        <p:guide orient="horz" pos="1620"/>
        <p:guide pos="2880"/>
        <p:guide orient="horz" pos="139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1978" y="72"/>
      </p:cViewPr>
      <p:guideLst/>
    </p:cSldViewPr>
  </p:notes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8131F2C1-44D2-4ED7-BA3C-B03516C602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CC6A2F8-6413-4BD6-9670-42A3AD914D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A9981C-0199-4C1C-BF55-B9D1845E24AB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7BF2785-6379-4E0D-AD4C-F5805D98462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56C95A6-4C19-47FE-AA18-9E2DB5F9CD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82100-07E7-4199-BF42-570F551AA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23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2025-06-17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1pPr>
    <a:lvl2pPr marL="357896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2pPr>
    <a:lvl3pPr marL="715792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3pPr>
    <a:lvl4pPr marL="1073688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4pPr>
    <a:lvl5pPr marL="1431585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5pPr>
    <a:lvl6pPr marL="1789481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6pPr>
    <a:lvl7pPr marL="2147377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7pPr>
    <a:lvl8pPr marL="2505273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8pPr>
    <a:lvl9pPr marL="2863169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5249" y="2129147"/>
            <a:ext cx="6773550" cy="753648"/>
          </a:xfrm>
        </p:spPr>
        <p:txBody>
          <a:bodyPr anchor="t" anchorCtr="0">
            <a:normAutofit/>
          </a:bodyPr>
          <a:lstStyle>
            <a:lvl1pPr algn="l">
              <a:lnSpc>
                <a:spcPts val="2722"/>
              </a:lnSpc>
              <a:defRPr sz="2177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5259" y="3232835"/>
            <a:ext cx="6773483" cy="734817"/>
          </a:xfrm>
        </p:spPr>
        <p:txBody>
          <a:bodyPr>
            <a:normAutofit/>
          </a:bodyPr>
          <a:lstStyle>
            <a:lvl1pPr marL="0" indent="0" algn="l">
              <a:lnSpc>
                <a:spcPts val="2381"/>
              </a:lnSpc>
              <a:buNone/>
              <a:defRPr sz="1905" b="1">
                <a:solidFill>
                  <a:schemeClr val="tx2"/>
                </a:solidFill>
              </a:defRPr>
            </a:lvl1pPr>
            <a:lvl2pPr marL="342903" indent="0" algn="ctr">
              <a:buNone/>
              <a:defRPr sz="1500"/>
            </a:lvl2pPr>
            <a:lvl3pPr marL="685804" indent="0" algn="ctr">
              <a:buNone/>
              <a:defRPr sz="1350"/>
            </a:lvl3pPr>
            <a:lvl4pPr marL="1028707" indent="0" algn="ctr">
              <a:buNone/>
              <a:defRPr sz="1200"/>
            </a:lvl4pPr>
            <a:lvl5pPr marL="1371609" indent="0" algn="ctr">
              <a:buNone/>
              <a:defRPr sz="1200"/>
            </a:lvl5pPr>
            <a:lvl6pPr marL="1714511" indent="0" algn="ctr">
              <a:buNone/>
              <a:defRPr sz="1200"/>
            </a:lvl6pPr>
            <a:lvl7pPr marL="2057413" indent="0" algn="ctr">
              <a:buNone/>
              <a:defRPr sz="1200"/>
            </a:lvl7pPr>
            <a:lvl8pPr marL="2400316" indent="0" algn="ctr">
              <a:buNone/>
              <a:defRPr sz="1200"/>
            </a:lvl8pPr>
            <a:lvl9pPr marL="2743218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01065" y="678034"/>
            <a:ext cx="1539287" cy="237532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225"/>
              </a:lnSpc>
              <a:defRPr sz="953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2025-06-17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65" userDrawn="1">
          <p15:clr>
            <a:srgbClr val="FBAE40"/>
          </p15:clr>
        </p15:guide>
        <p15:guide id="2" orient="horz" pos="77" userDrawn="1">
          <p15:clr>
            <a:srgbClr val="FBAE40"/>
          </p15:clr>
        </p15:guide>
        <p15:guide id="3" orient="horz" pos="1620" userDrawn="1">
          <p15:clr>
            <a:srgbClr val="FBAE40"/>
          </p15:clr>
        </p15:guide>
        <p15:guide id="4" orient="horz" pos="231" userDrawn="1">
          <p15:clr>
            <a:srgbClr val="FBAE40"/>
          </p15:clr>
        </p15:guide>
        <p15:guide id="5" orient="horz" pos="386" userDrawn="1">
          <p15:clr>
            <a:srgbClr val="FBAE40"/>
          </p15:clr>
        </p15:guide>
        <p15:guide id="6" orient="horz" pos="540" userDrawn="1">
          <p15:clr>
            <a:srgbClr val="FBAE40"/>
          </p15:clr>
        </p15:guide>
        <p15:guide id="7" orient="horz" pos="694" userDrawn="1">
          <p15:clr>
            <a:srgbClr val="FBAE40"/>
          </p15:clr>
        </p15:guide>
        <p15:guide id="8" orient="horz" pos="848" userDrawn="1">
          <p15:clr>
            <a:srgbClr val="FBAE40"/>
          </p15:clr>
        </p15:guide>
        <p15:guide id="9" orient="horz" pos="1003" userDrawn="1">
          <p15:clr>
            <a:srgbClr val="FBAE40"/>
          </p15:clr>
        </p15:guide>
        <p15:guide id="10" orient="horz" pos="1157" userDrawn="1">
          <p15:clr>
            <a:srgbClr val="FBAE40"/>
          </p15:clr>
        </p15:guide>
        <p15:guide id="11" orient="horz" pos="1311" userDrawn="1">
          <p15:clr>
            <a:srgbClr val="FBAE40"/>
          </p15:clr>
        </p15:guide>
        <p15:guide id="12" orient="horz" pos="1466" userDrawn="1">
          <p15:clr>
            <a:srgbClr val="FBAE40"/>
          </p15:clr>
        </p15:guide>
        <p15:guide id="13" orient="horz" pos="1774" userDrawn="1">
          <p15:clr>
            <a:srgbClr val="FBAE40"/>
          </p15:clr>
        </p15:guide>
        <p15:guide id="14" orient="horz" pos="1929" userDrawn="1">
          <p15:clr>
            <a:srgbClr val="FBAE40"/>
          </p15:clr>
        </p15:guide>
        <p15:guide id="15" orient="horz" pos="2083" userDrawn="1">
          <p15:clr>
            <a:srgbClr val="FBAE40"/>
          </p15:clr>
        </p15:guide>
        <p15:guide id="16" orient="horz" pos="2237" userDrawn="1">
          <p15:clr>
            <a:srgbClr val="FBAE40"/>
          </p15:clr>
        </p15:guide>
        <p15:guide id="17" orient="horz" pos="2392" userDrawn="1">
          <p15:clr>
            <a:srgbClr val="FBAE40"/>
          </p15:clr>
        </p15:guide>
        <p15:guide id="18" orient="horz" pos="2546" userDrawn="1">
          <p15:clr>
            <a:srgbClr val="FBAE40"/>
          </p15:clr>
        </p15:guide>
        <p15:guide id="19" orient="horz" pos="2700" userDrawn="1">
          <p15:clr>
            <a:srgbClr val="FBAE40"/>
          </p15:clr>
        </p15:guide>
        <p15:guide id="20" orient="horz" pos="2854" userDrawn="1">
          <p15:clr>
            <a:srgbClr val="FBAE40"/>
          </p15:clr>
        </p15:guide>
        <p15:guide id="21" orient="horz" pos="3009" userDrawn="1">
          <p15:clr>
            <a:srgbClr val="FBAE40"/>
          </p15:clr>
        </p15:guide>
        <p15:guide id="22" orient="horz" pos="3163" userDrawn="1">
          <p15:clr>
            <a:srgbClr val="FBAE40"/>
          </p15:clr>
        </p15:guide>
        <p15:guide id="23" pos="358" userDrawn="1">
          <p15:clr>
            <a:srgbClr val="FBAE40"/>
          </p15:clr>
        </p15:guide>
        <p15:guide id="24" pos="552" userDrawn="1">
          <p15:clr>
            <a:srgbClr val="FBAE40"/>
          </p15:clr>
        </p15:guide>
        <p15:guide id="25" pos="747" userDrawn="1">
          <p15:clr>
            <a:srgbClr val="FBAE40"/>
          </p15:clr>
        </p15:guide>
        <p15:guide id="26" pos="941" userDrawn="1">
          <p15:clr>
            <a:srgbClr val="FBAE40"/>
          </p15:clr>
        </p15:guide>
        <p15:guide id="27" pos="1135" userDrawn="1">
          <p15:clr>
            <a:srgbClr val="FBAE40"/>
          </p15:clr>
        </p15:guide>
        <p15:guide id="28" pos="1328" userDrawn="1">
          <p15:clr>
            <a:srgbClr val="FBAE40"/>
          </p15:clr>
        </p15:guide>
        <p15:guide id="29" pos="1522" userDrawn="1">
          <p15:clr>
            <a:srgbClr val="FBAE40"/>
          </p15:clr>
        </p15:guide>
        <p15:guide id="30" pos="1716" userDrawn="1">
          <p15:clr>
            <a:srgbClr val="FBAE40"/>
          </p15:clr>
        </p15:guide>
        <p15:guide id="31" pos="1911" userDrawn="1">
          <p15:clr>
            <a:srgbClr val="FBAE40"/>
          </p15:clr>
        </p15:guide>
        <p15:guide id="32" pos="2104" userDrawn="1">
          <p15:clr>
            <a:srgbClr val="FBAE40"/>
          </p15:clr>
        </p15:guide>
        <p15:guide id="33" pos="2298" userDrawn="1">
          <p15:clr>
            <a:srgbClr val="FBAE40"/>
          </p15:clr>
        </p15:guide>
        <p15:guide id="34" pos="2492" userDrawn="1">
          <p15:clr>
            <a:srgbClr val="FBAE40"/>
          </p15:clr>
        </p15:guide>
        <p15:guide id="35" pos="2686" userDrawn="1">
          <p15:clr>
            <a:srgbClr val="FBAE40"/>
          </p15:clr>
        </p15:guide>
        <p15:guide id="36" pos="2880" userDrawn="1">
          <p15:clr>
            <a:srgbClr val="FBAE40"/>
          </p15:clr>
        </p15:guide>
        <p15:guide id="37" pos="3074" userDrawn="1">
          <p15:clr>
            <a:srgbClr val="FBAE40"/>
          </p15:clr>
        </p15:guide>
        <p15:guide id="38" pos="3268" userDrawn="1">
          <p15:clr>
            <a:srgbClr val="FBAE40"/>
          </p15:clr>
        </p15:guide>
        <p15:guide id="39" pos="3462" userDrawn="1">
          <p15:clr>
            <a:srgbClr val="FBAE40"/>
          </p15:clr>
        </p15:guide>
        <p15:guide id="40" pos="3656" userDrawn="1">
          <p15:clr>
            <a:srgbClr val="FBAE40"/>
          </p15:clr>
        </p15:guide>
        <p15:guide id="41" pos="3849" userDrawn="1">
          <p15:clr>
            <a:srgbClr val="FBAE40"/>
          </p15:clr>
        </p15:guide>
        <p15:guide id="42" pos="4044" userDrawn="1">
          <p15:clr>
            <a:srgbClr val="FBAE40"/>
          </p15:clr>
        </p15:guide>
        <p15:guide id="43" pos="4238" userDrawn="1">
          <p15:clr>
            <a:srgbClr val="FBAE40"/>
          </p15:clr>
        </p15:guide>
        <p15:guide id="44" pos="4432" userDrawn="1">
          <p15:clr>
            <a:srgbClr val="FBAE40"/>
          </p15:clr>
        </p15:guide>
        <p15:guide id="45" pos="4625" userDrawn="1">
          <p15:clr>
            <a:srgbClr val="FBAE40"/>
          </p15:clr>
        </p15:guide>
        <p15:guide id="46" pos="4819" userDrawn="1">
          <p15:clr>
            <a:srgbClr val="FBAE40"/>
          </p15:clr>
        </p15:guide>
        <p15:guide id="47" pos="5013" userDrawn="1">
          <p15:clr>
            <a:srgbClr val="FBAE40"/>
          </p15:clr>
        </p15:guide>
        <p15:guide id="48" pos="5208" userDrawn="1">
          <p15:clr>
            <a:srgbClr val="FBAE40"/>
          </p15:clr>
        </p15:guide>
        <p15:guide id="49" pos="5402" userDrawn="1">
          <p15:clr>
            <a:srgbClr val="FBAE40"/>
          </p15:clr>
        </p15:guide>
        <p15:guide id="50" pos="559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8008" y="3483712"/>
            <a:ext cx="5603592" cy="480062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0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701041"/>
            <a:ext cx="6436360" cy="2748280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45924 w 6835775"/>
              <a:gd name="connsiteY3" fmla="*/ 4519230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40726"/>
              <a:gd name="connsiteY0" fmla="*/ 0 h 4859338"/>
              <a:gd name="connsiteX1" fmla="*/ 6835775 w 6840726"/>
              <a:gd name="connsiteY1" fmla="*/ 0 h 4859338"/>
              <a:gd name="connsiteX2" fmla="*/ 6840726 w 6840726"/>
              <a:gd name="connsiteY2" fmla="*/ 4513008 h 4859338"/>
              <a:gd name="connsiteX3" fmla="*/ 2145924 w 6840726"/>
              <a:gd name="connsiteY3" fmla="*/ 4519230 h 4859338"/>
              <a:gd name="connsiteX4" fmla="*/ 2155824 w 6840726"/>
              <a:gd name="connsiteY4" fmla="*/ 4859338 h 4859338"/>
              <a:gd name="connsiteX5" fmla="*/ 0 w 6840726"/>
              <a:gd name="connsiteY5" fmla="*/ 4859338 h 4859338"/>
              <a:gd name="connsiteX6" fmla="*/ 0 w 6840726"/>
              <a:gd name="connsiteY6" fmla="*/ 0 h 4859338"/>
              <a:gd name="connsiteX0" fmla="*/ 0 w 6840726"/>
              <a:gd name="connsiteY0" fmla="*/ 0 h 4859338"/>
              <a:gd name="connsiteX1" fmla="*/ 6835775 w 6840726"/>
              <a:gd name="connsiteY1" fmla="*/ 0 h 4859338"/>
              <a:gd name="connsiteX2" fmla="*/ 6840726 w 6840726"/>
              <a:gd name="connsiteY2" fmla="*/ 4513008 h 4859338"/>
              <a:gd name="connsiteX3" fmla="*/ 2155825 w 6840726"/>
              <a:gd name="connsiteY3" fmla="*/ 4519230 h 4859338"/>
              <a:gd name="connsiteX4" fmla="*/ 2155824 w 6840726"/>
              <a:gd name="connsiteY4" fmla="*/ 4859338 h 4859338"/>
              <a:gd name="connsiteX5" fmla="*/ 0 w 6840726"/>
              <a:gd name="connsiteY5" fmla="*/ 4859338 h 4859338"/>
              <a:gd name="connsiteX6" fmla="*/ 0 w 6840726"/>
              <a:gd name="connsiteY6" fmla="*/ 0 h 4859338"/>
              <a:gd name="connsiteX0" fmla="*/ 0 w 6840726"/>
              <a:gd name="connsiteY0" fmla="*/ 0 h 4859338"/>
              <a:gd name="connsiteX1" fmla="*/ 6835775 w 6840726"/>
              <a:gd name="connsiteY1" fmla="*/ 0 h 4859338"/>
              <a:gd name="connsiteX2" fmla="*/ 6840726 w 6840726"/>
              <a:gd name="connsiteY2" fmla="*/ 3857311 h 4859338"/>
              <a:gd name="connsiteX3" fmla="*/ 2155825 w 6840726"/>
              <a:gd name="connsiteY3" fmla="*/ 4519230 h 4859338"/>
              <a:gd name="connsiteX4" fmla="*/ 2155824 w 6840726"/>
              <a:gd name="connsiteY4" fmla="*/ 4859338 h 4859338"/>
              <a:gd name="connsiteX5" fmla="*/ 0 w 6840726"/>
              <a:gd name="connsiteY5" fmla="*/ 4859338 h 4859338"/>
              <a:gd name="connsiteX6" fmla="*/ 0 w 6840726"/>
              <a:gd name="connsiteY6" fmla="*/ 0 h 4859338"/>
              <a:gd name="connsiteX0" fmla="*/ 0 w 6840726"/>
              <a:gd name="connsiteY0" fmla="*/ 0 h 4859338"/>
              <a:gd name="connsiteX1" fmla="*/ 6835775 w 6840726"/>
              <a:gd name="connsiteY1" fmla="*/ 0 h 4859338"/>
              <a:gd name="connsiteX2" fmla="*/ 6840726 w 6840726"/>
              <a:gd name="connsiteY2" fmla="*/ 3857311 h 4859338"/>
              <a:gd name="connsiteX3" fmla="*/ 2155825 w 6840726"/>
              <a:gd name="connsiteY3" fmla="*/ 4519230 h 4859338"/>
              <a:gd name="connsiteX4" fmla="*/ 3451621 w 6840726"/>
              <a:gd name="connsiteY4" fmla="*/ 4850356 h 4859338"/>
              <a:gd name="connsiteX5" fmla="*/ 0 w 6840726"/>
              <a:gd name="connsiteY5" fmla="*/ 4859338 h 4859338"/>
              <a:gd name="connsiteX6" fmla="*/ 0 w 6840726"/>
              <a:gd name="connsiteY6" fmla="*/ 0 h 4859338"/>
              <a:gd name="connsiteX0" fmla="*/ 0 w 6840726"/>
              <a:gd name="connsiteY0" fmla="*/ 0 h 4859338"/>
              <a:gd name="connsiteX1" fmla="*/ 6835775 w 6840726"/>
              <a:gd name="connsiteY1" fmla="*/ 0 h 4859338"/>
              <a:gd name="connsiteX2" fmla="*/ 6840726 w 6840726"/>
              <a:gd name="connsiteY2" fmla="*/ 3857311 h 4859338"/>
              <a:gd name="connsiteX3" fmla="*/ 3462420 w 6840726"/>
              <a:gd name="connsiteY3" fmla="*/ 3899462 h 4859338"/>
              <a:gd name="connsiteX4" fmla="*/ 3451621 w 6840726"/>
              <a:gd name="connsiteY4" fmla="*/ 4850356 h 4859338"/>
              <a:gd name="connsiteX5" fmla="*/ 0 w 6840726"/>
              <a:gd name="connsiteY5" fmla="*/ 4859338 h 4859338"/>
              <a:gd name="connsiteX6" fmla="*/ 0 w 6840726"/>
              <a:gd name="connsiteY6" fmla="*/ 0 h 4859338"/>
              <a:gd name="connsiteX0" fmla="*/ 0 w 6840726"/>
              <a:gd name="connsiteY0" fmla="*/ 0 h 4859338"/>
              <a:gd name="connsiteX1" fmla="*/ 6835775 w 6840726"/>
              <a:gd name="connsiteY1" fmla="*/ 0 h 4859338"/>
              <a:gd name="connsiteX2" fmla="*/ 6840726 w 6840726"/>
              <a:gd name="connsiteY2" fmla="*/ 3857311 h 4859338"/>
              <a:gd name="connsiteX3" fmla="*/ 3451622 w 6840726"/>
              <a:gd name="connsiteY3" fmla="*/ 3845569 h 4859338"/>
              <a:gd name="connsiteX4" fmla="*/ 3451621 w 6840726"/>
              <a:gd name="connsiteY4" fmla="*/ 4850356 h 4859338"/>
              <a:gd name="connsiteX5" fmla="*/ 0 w 6840726"/>
              <a:gd name="connsiteY5" fmla="*/ 4859338 h 4859338"/>
              <a:gd name="connsiteX6" fmla="*/ 0 w 6840726"/>
              <a:gd name="connsiteY6" fmla="*/ 0 h 4859338"/>
              <a:gd name="connsiteX0" fmla="*/ 0 w 6840726"/>
              <a:gd name="connsiteY0" fmla="*/ 0 h 4859338"/>
              <a:gd name="connsiteX1" fmla="*/ 6835775 w 6840726"/>
              <a:gd name="connsiteY1" fmla="*/ 0 h 4859338"/>
              <a:gd name="connsiteX2" fmla="*/ 6840726 w 6840726"/>
              <a:gd name="connsiteY2" fmla="*/ 3848329 h 4859338"/>
              <a:gd name="connsiteX3" fmla="*/ 3451622 w 6840726"/>
              <a:gd name="connsiteY3" fmla="*/ 3845569 h 4859338"/>
              <a:gd name="connsiteX4" fmla="*/ 3451621 w 6840726"/>
              <a:gd name="connsiteY4" fmla="*/ 4850356 h 4859338"/>
              <a:gd name="connsiteX5" fmla="*/ 0 w 6840726"/>
              <a:gd name="connsiteY5" fmla="*/ 4859338 h 4859338"/>
              <a:gd name="connsiteX6" fmla="*/ 0 w 6840726"/>
              <a:gd name="connsiteY6" fmla="*/ 0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40726" h="4859338">
                <a:moveTo>
                  <a:pt x="0" y="0"/>
                </a:moveTo>
                <a:lnTo>
                  <a:pt x="6835775" y="0"/>
                </a:lnTo>
                <a:cubicBezTo>
                  <a:pt x="6837425" y="1504336"/>
                  <a:pt x="6839076" y="2343993"/>
                  <a:pt x="6840726" y="3848329"/>
                </a:cubicBezTo>
                <a:lnTo>
                  <a:pt x="3451622" y="3845569"/>
                </a:lnTo>
                <a:cubicBezTo>
                  <a:pt x="3451622" y="3958938"/>
                  <a:pt x="3451621" y="4736987"/>
                  <a:pt x="3451621" y="4850356"/>
                </a:cubicBezTo>
                <a:lnTo>
                  <a:pt x="0" y="485933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680"/>
            </a:lvl1pPr>
          </a:lstStyle>
          <a:p>
            <a:r>
              <a:rPr lang="pl-PL" dirty="0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ajd końc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8008" y="3483712"/>
            <a:ext cx="5603592" cy="480062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708857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lajd tytułowy (długi tytuł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01065" y="678034"/>
            <a:ext cx="1539287" cy="237532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225"/>
              </a:lnSpc>
              <a:defRPr sz="953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2025-06-17</a:t>
            </a:fld>
            <a:endParaRPr lang="pl-PL" dirty="0"/>
          </a:p>
        </p:txBody>
      </p:sp>
      <p:sp>
        <p:nvSpPr>
          <p:cNvPr id="24" name="Title 1"/>
          <p:cNvSpPr>
            <a:spLocks noGrp="1"/>
          </p:cNvSpPr>
          <p:nvPr>
            <p:ph type="ctrTitle"/>
          </p:nvPr>
        </p:nvSpPr>
        <p:spPr>
          <a:xfrm>
            <a:off x="1185249" y="2129147"/>
            <a:ext cx="6773550" cy="753648"/>
          </a:xfrm>
        </p:spPr>
        <p:txBody>
          <a:bodyPr anchor="t" anchorCtr="0">
            <a:normAutofit/>
          </a:bodyPr>
          <a:lstStyle>
            <a:lvl1pPr algn="l">
              <a:lnSpc>
                <a:spcPts val="2722"/>
              </a:lnSpc>
              <a:defRPr sz="2177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1185259" y="3232835"/>
            <a:ext cx="6773483" cy="734817"/>
          </a:xfrm>
        </p:spPr>
        <p:txBody>
          <a:bodyPr>
            <a:normAutofit/>
          </a:bodyPr>
          <a:lstStyle>
            <a:lvl1pPr marL="0" indent="0" algn="l">
              <a:lnSpc>
                <a:spcPts val="2381"/>
              </a:lnSpc>
              <a:buNone/>
              <a:defRPr sz="1905" b="1">
                <a:solidFill>
                  <a:schemeClr val="tx2"/>
                </a:solidFill>
              </a:defRPr>
            </a:lvl1pPr>
            <a:lvl2pPr marL="342903" indent="0" algn="ctr">
              <a:buNone/>
              <a:defRPr sz="1500"/>
            </a:lvl2pPr>
            <a:lvl3pPr marL="685804" indent="0" algn="ctr">
              <a:buNone/>
              <a:defRPr sz="1350"/>
            </a:lvl3pPr>
            <a:lvl4pPr marL="1028707" indent="0" algn="ctr">
              <a:buNone/>
              <a:defRPr sz="1200"/>
            </a:lvl4pPr>
            <a:lvl5pPr marL="1371609" indent="0" algn="ctr">
              <a:buNone/>
              <a:defRPr sz="1200"/>
            </a:lvl5pPr>
            <a:lvl6pPr marL="1714511" indent="0" algn="ctr">
              <a:buNone/>
              <a:defRPr sz="1200"/>
            </a:lvl6pPr>
            <a:lvl7pPr marL="2057413" indent="0" algn="ctr">
              <a:buNone/>
              <a:defRPr sz="1200"/>
            </a:lvl7pPr>
            <a:lvl8pPr marL="2400316" indent="0" algn="ctr">
              <a:buNone/>
              <a:defRPr sz="1200"/>
            </a:lvl8pPr>
            <a:lvl9pPr marL="2743218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65" userDrawn="1">
          <p15:clr>
            <a:srgbClr val="FBAE40"/>
          </p15:clr>
        </p15:guide>
        <p15:guide id="2" orient="horz" pos="77" userDrawn="1">
          <p15:clr>
            <a:srgbClr val="FBAE40"/>
          </p15:clr>
        </p15:guide>
        <p15:guide id="3" orient="horz" pos="1620" userDrawn="1">
          <p15:clr>
            <a:srgbClr val="FBAE40"/>
          </p15:clr>
        </p15:guide>
        <p15:guide id="4" orient="horz" pos="231" userDrawn="1">
          <p15:clr>
            <a:srgbClr val="FBAE40"/>
          </p15:clr>
        </p15:guide>
        <p15:guide id="5" orient="horz" pos="386" userDrawn="1">
          <p15:clr>
            <a:srgbClr val="FBAE40"/>
          </p15:clr>
        </p15:guide>
        <p15:guide id="6" orient="horz" pos="540" userDrawn="1">
          <p15:clr>
            <a:srgbClr val="FBAE40"/>
          </p15:clr>
        </p15:guide>
        <p15:guide id="7" orient="horz" pos="694" userDrawn="1">
          <p15:clr>
            <a:srgbClr val="FBAE40"/>
          </p15:clr>
        </p15:guide>
        <p15:guide id="8" orient="horz" pos="848" userDrawn="1">
          <p15:clr>
            <a:srgbClr val="FBAE40"/>
          </p15:clr>
        </p15:guide>
        <p15:guide id="9" orient="horz" pos="1003" userDrawn="1">
          <p15:clr>
            <a:srgbClr val="FBAE40"/>
          </p15:clr>
        </p15:guide>
        <p15:guide id="10" orient="horz" pos="1157" userDrawn="1">
          <p15:clr>
            <a:srgbClr val="FBAE40"/>
          </p15:clr>
        </p15:guide>
        <p15:guide id="11" orient="horz" pos="1311" userDrawn="1">
          <p15:clr>
            <a:srgbClr val="FBAE40"/>
          </p15:clr>
        </p15:guide>
        <p15:guide id="12" orient="horz" pos="1466" userDrawn="1">
          <p15:clr>
            <a:srgbClr val="FBAE40"/>
          </p15:clr>
        </p15:guide>
        <p15:guide id="13" orient="horz" pos="1774" userDrawn="1">
          <p15:clr>
            <a:srgbClr val="FBAE40"/>
          </p15:clr>
        </p15:guide>
        <p15:guide id="14" orient="horz" pos="1929" userDrawn="1">
          <p15:clr>
            <a:srgbClr val="FBAE40"/>
          </p15:clr>
        </p15:guide>
        <p15:guide id="15" orient="horz" pos="2083" userDrawn="1">
          <p15:clr>
            <a:srgbClr val="FBAE40"/>
          </p15:clr>
        </p15:guide>
        <p15:guide id="16" orient="horz" pos="2237" userDrawn="1">
          <p15:clr>
            <a:srgbClr val="FBAE40"/>
          </p15:clr>
        </p15:guide>
        <p15:guide id="17" orient="horz" pos="2392" userDrawn="1">
          <p15:clr>
            <a:srgbClr val="FBAE40"/>
          </p15:clr>
        </p15:guide>
        <p15:guide id="18" orient="horz" pos="2546" userDrawn="1">
          <p15:clr>
            <a:srgbClr val="FBAE40"/>
          </p15:clr>
        </p15:guide>
        <p15:guide id="19" orient="horz" pos="2700" userDrawn="1">
          <p15:clr>
            <a:srgbClr val="FBAE40"/>
          </p15:clr>
        </p15:guide>
        <p15:guide id="20" orient="horz" pos="2854" userDrawn="1">
          <p15:clr>
            <a:srgbClr val="FBAE40"/>
          </p15:clr>
        </p15:guide>
        <p15:guide id="21" orient="horz" pos="3009" userDrawn="1">
          <p15:clr>
            <a:srgbClr val="FBAE40"/>
          </p15:clr>
        </p15:guide>
        <p15:guide id="22" orient="horz" pos="3163" userDrawn="1">
          <p15:clr>
            <a:srgbClr val="FBAE40"/>
          </p15:clr>
        </p15:guide>
        <p15:guide id="23" pos="358" userDrawn="1">
          <p15:clr>
            <a:srgbClr val="FBAE40"/>
          </p15:clr>
        </p15:guide>
        <p15:guide id="24" pos="552" userDrawn="1">
          <p15:clr>
            <a:srgbClr val="FBAE40"/>
          </p15:clr>
        </p15:guide>
        <p15:guide id="25" pos="747" userDrawn="1">
          <p15:clr>
            <a:srgbClr val="FBAE40"/>
          </p15:clr>
        </p15:guide>
        <p15:guide id="26" pos="941" userDrawn="1">
          <p15:clr>
            <a:srgbClr val="FBAE40"/>
          </p15:clr>
        </p15:guide>
        <p15:guide id="27" pos="1135" userDrawn="1">
          <p15:clr>
            <a:srgbClr val="FBAE40"/>
          </p15:clr>
        </p15:guide>
        <p15:guide id="28" pos="1328" userDrawn="1">
          <p15:clr>
            <a:srgbClr val="FBAE40"/>
          </p15:clr>
        </p15:guide>
        <p15:guide id="29" pos="1522" userDrawn="1">
          <p15:clr>
            <a:srgbClr val="FBAE40"/>
          </p15:clr>
        </p15:guide>
        <p15:guide id="30" pos="1716" userDrawn="1">
          <p15:clr>
            <a:srgbClr val="FBAE40"/>
          </p15:clr>
        </p15:guide>
        <p15:guide id="31" pos="1911" userDrawn="1">
          <p15:clr>
            <a:srgbClr val="FBAE40"/>
          </p15:clr>
        </p15:guide>
        <p15:guide id="32" pos="2104" userDrawn="1">
          <p15:clr>
            <a:srgbClr val="FBAE40"/>
          </p15:clr>
        </p15:guide>
        <p15:guide id="33" pos="2298" userDrawn="1">
          <p15:clr>
            <a:srgbClr val="FBAE40"/>
          </p15:clr>
        </p15:guide>
        <p15:guide id="34" pos="2492" userDrawn="1">
          <p15:clr>
            <a:srgbClr val="FBAE40"/>
          </p15:clr>
        </p15:guide>
        <p15:guide id="35" pos="2686" userDrawn="1">
          <p15:clr>
            <a:srgbClr val="FBAE40"/>
          </p15:clr>
        </p15:guide>
        <p15:guide id="36" pos="2880" userDrawn="1">
          <p15:clr>
            <a:srgbClr val="FBAE40"/>
          </p15:clr>
        </p15:guide>
        <p15:guide id="37" pos="3074" userDrawn="1">
          <p15:clr>
            <a:srgbClr val="FBAE40"/>
          </p15:clr>
        </p15:guide>
        <p15:guide id="38" pos="3268" userDrawn="1">
          <p15:clr>
            <a:srgbClr val="FBAE40"/>
          </p15:clr>
        </p15:guide>
        <p15:guide id="39" pos="3462" userDrawn="1">
          <p15:clr>
            <a:srgbClr val="FBAE40"/>
          </p15:clr>
        </p15:guide>
        <p15:guide id="40" pos="3656" userDrawn="1">
          <p15:clr>
            <a:srgbClr val="FBAE40"/>
          </p15:clr>
        </p15:guide>
        <p15:guide id="41" pos="3849" userDrawn="1">
          <p15:clr>
            <a:srgbClr val="FBAE40"/>
          </p15:clr>
        </p15:guide>
        <p15:guide id="42" pos="4044" userDrawn="1">
          <p15:clr>
            <a:srgbClr val="FBAE40"/>
          </p15:clr>
        </p15:guide>
        <p15:guide id="43" pos="4238" userDrawn="1">
          <p15:clr>
            <a:srgbClr val="FBAE40"/>
          </p15:clr>
        </p15:guide>
        <p15:guide id="44" pos="4432" userDrawn="1">
          <p15:clr>
            <a:srgbClr val="FBAE40"/>
          </p15:clr>
        </p15:guide>
        <p15:guide id="45" pos="4625" userDrawn="1">
          <p15:clr>
            <a:srgbClr val="FBAE40"/>
          </p15:clr>
        </p15:guide>
        <p15:guide id="46" pos="4819" userDrawn="1">
          <p15:clr>
            <a:srgbClr val="FBAE40"/>
          </p15:clr>
        </p15:guide>
        <p15:guide id="47" pos="5013" userDrawn="1">
          <p15:clr>
            <a:srgbClr val="FBAE40"/>
          </p15:clr>
        </p15:guide>
        <p15:guide id="48" pos="5208" userDrawn="1">
          <p15:clr>
            <a:srgbClr val="FBAE40"/>
          </p15:clr>
        </p15:guide>
        <p15:guide id="49" pos="5402" userDrawn="1">
          <p15:clr>
            <a:srgbClr val="FBAE40"/>
          </p15:clr>
        </p15:guide>
        <p15:guide id="50" pos="559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8">
            <a:extLst>
              <a:ext uri="{FF2B5EF4-FFF2-40B4-BE49-F238E27FC236}">
                <a16:creationId xmlns:a16="http://schemas.microsoft.com/office/drawing/2014/main" id="{5DB7025B-8E3D-400F-9C76-C0A26B30114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978" y="0"/>
            <a:ext cx="4718959" cy="3412427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76475 w 6835775"/>
              <a:gd name="connsiteY3" fmla="*/ 4232329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249635 h 4859338"/>
              <a:gd name="connsiteX3" fmla="*/ 2176475 w 6835775"/>
              <a:gd name="connsiteY3" fmla="*/ 4232329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249635 h 4859338"/>
              <a:gd name="connsiteX3" fmla="*/ 2162707 w 6835775"/>
              <a:gd name="connsiteY3" fmla="*/ 4111191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6438"/>
              <a:gd name="connsiteY0" fmla="*/ 0 h 4859338"/>
              <a:gd name="connsiteX1" fmla="*/ 6835775 w 6836438"/>
              <a:gd name="connsiteY1" fmla="*/ 0 h 4859338"/>
              <a:gd name="connsiteX2" fmla="*/ 6835776 w 6836438"/>
              <a:gd name="connsiteY2" fmla="*/ 4145802 h 4859338"/>
              <a:gd name="connsiteX3" fmla="*/ 2162707 w 6836438"/>
              <a:gd name="connsiteY3" fmla="*/ 4111191 h 4859338"/>
              <a:gd name="connsiteX4" fmla="*/ 2155824 w 6836438"/>
              <a:gd name="connsiteY4" fmla="*/ 4859338 h 4859338"/>
              <a:gd name="connsiteX5" fmla="*/ 0 w 6836438"/>
              <a:gd name="connsiteY5" fmla="*/ 4859338 h 4859338"/>
              <a:gd name="connsiteX6" fmla="*/ 0 w 6836438"/>
              <a:gd name="connsiteY6" fmla="*/ 0 h 4859338"/>
              <a:gd name="connsiteX0" fmla="*/ 0 w 6836438"/>
              <a:gd name="connsiteY0" fmla="*/ 0 h 4859338"/>
              <a:gd name="connsiteX1" fmla="*/ 6835775 w 6836438"/>
              <a:gd name="connsiteY1" fmla="*/ 0 h 4859338"/>
              <a:gd name="connsiteX2" fmla="*/ 6835776 w 6836438"/>
              <a:gd name="connsiteY2" fmla="*/ 4145802 h 4859338"/>
              <a:gd name="connsiteX3" fmla="*/ 2176475 w 6836438"/>
              <a:gd name="connsiteY3" fmla="*/ 4059275 h 4859338"/>
              <a:gd name="connsiteX4" fmla="*/ 2155824 w 6836438"/>
              <a:gd name="connsiteY4" fmla="*/ 4859338 h 4859338"/>
              <a:gd name="connsiteX5" fmla="*/ 0 w 6836438"/>
              <a:gd name="connsiteY5" fmla="*/ 4859338 h 4859338"/>
              <a:gd name="connsiteX6" fmla="*/ 0 w 6836438"/>
              <a:gd name="connsiteY6" fmla="*/ 0 h 4859338"/>
              <a:gd name="connsiteX0" fmla="*/ 0 w 6836438"/>
              <a:gd name="connsiteY0" fmla="*/ 0 h 4859338"/>
              <a:gd name="connsiteX1" fmla="*/ 6835775 w 6836438"/>
              <a:gd name="connsiteY1" fmla="*/ 0 h 4859338"/>
              <a:gd name="connsiteX2" fmla="*/ 6835776 w 6836438"/>
              <a:gd name="connsiteY2" fmla="*/ 4145802 h 4859338"/>
              <a:gd name="connsiteX3" fmla="*/ 2162707 w 6836438"/>
              <a:gd name="connsiteY3" fmla="*/ 4059275 h 4859338"/>
              <a:gd name="connsiteX4" fmla="*/ 2155824 w 6836438"/>
              <a:gd name="connsiteY4" fmla="*/ 4859338 h 4859338"/>
              <a:gd name="connsiteX5" fmla="*/ 0 w 6836438"/>
              <a:gd name="connsiteY5" fmla="*/ 4859338 h 4859338"/>
              <a:gd name="connsiteX6" fmla="*/ 0 w 6836438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076581 h 4859338"/>
              <a:gd name="connsiteX3" fmla="*/ 2162707 w 6835775"/>
              <a:gd name="connsiteY3" fmla="*/ 405927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050623 h 4859338"/>
              <a:gd name="connsiteX3" fmla="*/ 2162707 w 6835775"/>
              <a:gd name="connsiteY3" fmla="*/ 405927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050623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011 w 6835775"/>
              <a:gd name="connsiteY2" fmla="*/ 4119845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011 w 6835775"/>
              <a:gd name="connsiteY2" fmla="*/ 4119845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011 w 6835775"/>
              <a:gd name="connsiteY2" fmla="*/ 4119846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98126"/>
              <a:gd name="connsiteX1" fmla="*/ 6835775 w 6835775"/>
              <a:gd name="connsiteY1" fmla="*/ 0 h 4898126"/>
              <a:gd name="connsiteX2" fmla="*/ 6835011 w 6835775"/>
              <a:gd name="connsiteY2" fmla="*/ 4119846 h 4898126"/>
              <a:gd name="connsiteX3" fmla="*/ 2168826 w 6835775"/>
              <a:gd name="connsiteY3" fmla="*/ 4120805 h 4898126"/>
              <a:gd name="connsiteX4" fmla="*/ 2259079 w 6835775"/>
              <a:gd name="connsiteY4" fmla="*/ 4898126 h 4898126"/>
              <a:gd name="connsiteX5" fmla="*/ 0 w 6835775"/>
              <a:gd name="connsiteY5" fmla="*/ 4859338 h 4898126"/>
              <a:gd name="connsiteX6" fmla="*/ 0 w 6835775"/>
              <a:gd name="connsiteY6" fmla="*/ 0 h 4898126"/>
              <a:gd name="connsiteX0" fmla="*/ 0 w 6835775"/>
              <a:gd name="connsiteY0" fmla="*/ 0 h 4898126"/>
              <a:gd name="connsiteX1" fmla="*/ 6835775 w 6835775"/>
              <a:gd name="connsiteY1" fmla="*/ 0 h 4898126"/>
              <a:gd name="connsiteX2" fmla="*/ 6835011 w 6835775"/>
              <a:gd name="connsiteY2" fmla="*/ 4119846 h 4898126"/>
              <a:gd name="connsiteX3" fmla="*/ 2258314 w 6835775"/>
              <a:gd name="connsiteY3" fmla="*/ 4130502 h 4898126"/>
              <a:gd name="connsiteX4" fmla="*/ 2259079 w 6835775"/>
              <a:gd name="connsiteY4" fmla="*/ 4898126 h 4898126"/>
              <a:gd name="connsiteX5" fmla="*/ 0 w 6835775"/>
              <a:gd name="connsiteY5" fmla="*/ 4859338 h 4898126"/>
              <a:gd name="connsiteX6" fmla="*/ 0 w 6835775"/>
              <a:gd name="connsiteY6" fmla="*/ 0 h 4898126"/>
              <a:gd name="connsiteX0" fmla="*/ 0 w 6835775"/>
              <a:gd name="connsiteY0" fmla="*/ 0 h 4898126"/>
              <a:gd name="connsiteX1" fmla="*/ 6835775 w 6835775"/>
              <a:gd name="connsiteY1" fmla="*/ 0 h 4898126"/>
              <a:gd name="connsiteX2" fmla="*/ 6835011 w 6835775"/>
              <a:gd name="connsiteY2" fmla="*/ 4119846 h 4898126"/>
              <a:gd name="connsiteX3" fmla="*/ 2265198 w 6835775"/>
              <a:gd name="connsiteY3" fmla="*/ 4072319 h 4898126"/>
              <a:gd name="connsiteX4" fmla="*/ 2259079 w 6835775"/>
              <a:gd name="connsiteY4" fmla="*/ 4898126 h 4898126"/>
              <a:gd name="connsiteX5" fmla="*/ 0 w 6835775"/>
              <a:gd name="connsiteY5" fmla="*/ 4859338 h 4898126"/>
              <a:gd name="connsiteX6" fmla="*/ 0 w 6835775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61663 h 4898126"/>
              <a:gd name="connsiteX3" fmla="*/ 2265198 w 6842219"/>
              <a:gd name="connsiteY3" fmla="*/ 4072319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61663 h 4898126"/>
              <a:gd name="connsiteX3" fmla="*/ 2258314 w 6842219"/>
              <a:gd name="connsiteY3" fmla="*/ 4023835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51966 h 4898126"/>
              <a:gd name="connsiteX3" fmla="*/ 2258314 w 6842219"/>
              <a:gd name="connsiteY3" fmla="*/ 4023835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13178 h 4898126"/>
              <a:gd name="connsiteX3" fmla="*/ 2258314 w 6842219"/>
              <a:gd name="connsiteY3" fmla="*/ 4023835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13178 h 4898126"/>
              <a:gd name="connsiteX3" fmla="*/ 2244548 w 6842219"/>
              <a:gd name="connsiteY3" fmla="*/ 4082018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69529"/>
              <a:gd name="connsiteY0" fmla="*/ 0 h 4898126"/>
              <a:gd name="connsiteX1" fmla="*/ 6835775 w 6869529"/>
              <a:gd name="connsiteY1" fmla="*/ 0 h 4898126"/>
              <a:gd name="connsiteX2" fmla="*/ 6869430 w 6869529"/>
              <a:gd name="connsiteY2" fmla="*/ 4090754 h 4898126"/>
              <a:gd name="connsiteX3" fmla="*/ 2244548 w 6869529"/>
              <a:gd name="connsiteY3" fmla="*/ 4082018 h 4898126"/>
              <a:gd name="connsiteX4" fmla="*/ 2259079 w 6869529"/>
              <a:gd name="connsiteY4" fmla="*/ 4898126 h 4898126"/>
              <a:gd name="connsiteX5" fmla="*/ 0 w 6869529"/>
              <a:gd name="connsiteY5" fmla="*/ 4859338 h 4898126"/>
              <a:gd name="connsiteX6" fmla="*/ 0 w 6869529"/>
              <a:gd name="connsiteY6" fmla="*/ 0 h 4898126"/>
              <a:gd name="connsiteX0" fmla="*/ 0 w 6869529"/>
              <a:gd name="connsiteY0" fmla="*/ 0 h 4907822"/>
              <a:gd name="connsiteX1" fmla="*/ 6835775 w 6869529"/>
              <a:gd name="connsiteY1" fmla="*/ 0 h 4907822"/>
              <a:gd name="connsiteX2" fmla="*/ 6869430 w 6869529"/>
              <a:gd name="connsiteY2" fmla="*/ 4090754 h 4907822"/>
              <a:gd name="connsiteX3" fmla="*/ 2244548 w 6869529"/>
              <a:gd name="connsiteY3" fmla="*/ 4082018 h 4907822"/>
              <a:gd name="connsiteX4" fmla="*/ 2245312 w 6869529"/>
              <a:gd name="connsiteY4" fmla="*/ 4907822 h 4907822"/>
              <a:gd name="connsiteX5" fmla="*/ 0 w 6869529"/>
              <a:gd name="connsiteY5" fmla="*/ 4859338 h 4907822"/>
              <a:gd name="connsiteX6" fmla="*/ 0 w 6869529"/>
              <a:gd name="connsiteY6" fmla="*/ 0 h 4907822"/>
              <a:gd name="connsiteX0" fmla="*/ 0 w 6869529"/>
              <a:gd name="connsiteY0" fmla="*/ 0 h 4917518"/>
              <a:gd name="connsiteX1" fmla="*/ 6835775 w 6869529"/>
              <a:gd name="connsiteY1" fmla="*/ 0 h 4917518"/>
              <a:gd name="connsiteX2" fmla="*/ 6869430 w 6869529"/>
              <a:gd name="connsiteY2" fmla="*/ 4090754 h 4917518"/>
              <a:gd name="connsiteX3" fmla="*/ 2244548 w 6869529"/>
              <a:gd name="connsiteY3" fmla="*/ 4082018 h 4917518"/>
              <a:gd name="connsiteX4" fmla="*/ 2245312 w 6869529"/>
              <a:gd name="connsiteY4" fmla="*/ 4917518 h 4917518"/>
              <a:gd name="connsiteX5" fmla="*/ 0 w 6869529"/>
              <a:gd name="connsiteY5" fmla="*/ 4859338 h 4917518"/>
              <a:gd name="connsiteX6" fmla="*/ 0 w 6869529"/>
              <a:gd name="connsiteY6" fmla="*/ 0 h 4917518"/>
              <a:gd name="connsiteX0" fmla="*/ 0 w 6869529"/>
              <a:gd name="connsiteY0" fmla="*/ 0 h 4917518"/>
              <a:gd name="connsiteX1" fmla="*/ 6835775 w 6869529"/>
              <a:gd name="connsiteY1" fmla="*/ 0 h 4917518"/>
              <a:gd name="connsiteX2" fmla="*/ 6869430 w 6869529"/>
              <a:gd name="connsiteY2" fmla="*/ 4090754 h 4917518"/>
              <a:gd name="connsiteX3" fmla="*/ 2244548 w 6869529"/>
              <a:gd name="connsiteY3" fmla="*/ 4082018 h 4917518"/>
              <a:gd name="connsiteX4" fmla="*/ 2245312 w 6869529"/>
              <a:gd name="connsiteY4" fmla="*/ 4917518 h 4917518"/>
              <a:gd name="connsiteX5" fmla="*/ 0 w 6869529"/>
              <a:gd name="connsiteY5" fmla="*/ 4859338 h 4917518"/>
              <a:gd name="connsiteX6" fmla="*/ 0 w 6869529"/>
              <a:gd name="connsiteY6" fmla="*/ 0 h 4917518"/>
              <a:gd name="connsiteX0" fmla="*/ 0 w 6869529"/>
              <a:gd name="connsiteY0" fmla="*/ 0 h 4883040"/>
              <a:gd name="connsiteX1" fmla="*/ 6835775 w 6869529"/>
              <a:gd name="connsiteY1" fmla="*/ 0 h 4883040"/>
              <a:gd name="connsiteX2" fmla="*/ 6869430 w 6869529"/>
              <a:gd name="connsiteY2" fmla="*/ 4090754 h 4883040"/>
              <a:gd name="connsiteX3" fmla="*/ 2244548 w 6869529"/>
              <a:gd name="connsiteY3" fmla="*/ 4082018 h 4883040"/>
              <a:gd name="connsiteX4" fmla="*/ 2245312 w 6869529"/>
              <a:gd name="connsiteY4" fmla="*/ 4883040 h 4883040"/>
              <a:gd name="connsiteX5" fmla="*/ 0 w 6869529"/>
              <a:gd name="connsiteY5" fmla="*/ 4859338 h 4883040"/>
              <a:gd name="connsiteX6" fmla="*/ 0 w 6869529"/>
              <a:gd name="connsiteY6" fmla="*/ 0 h 4883040"/>
              <a:gd name="connsiteX0" fmla="*/ 0 w 6869529"/>
              <a:gd name="connsiteY0" fmla="*/ 0 h 4871547"/>
              <a:gd name="connsiteX1" fmla="*/ 6835775 w 6869529"/>
              <a:gd name="connsiteY1" fmla="*/ 0 h 4871547"/>
              <a:gd name="connsiteX2" fmla="*/ 6869430 w 6869529"/>
              <a:gd name="connsiteY2" fmla="*/ 4090754 h 4871547"/>
              <a:gd name="connsiteX3" fmla="*/ 2244548 w 6869529"/>
              <a:gd name="connsiteY3" fmla="*/ 4082018 h 4871547"/>
              <a:gd name="connsiteX4" fmla="*/ 2245312 w 6869529"/>
              <a:gd name="connsiteY4" fmla="*/ 4871547 h 4871547"/>
              <a:gd name="connsiteX5" fmla="*/ 0 w 6869529"/>
              <a:gd name="connsiteY5" fmla="*/ 4859338 h 4871547"/>
              <a:gd name="connsiteX6" fmla="*/ 0 w 6869529"/>
              <a:gd name="connsiteY6" fmla="*/ 0 h 4871547"/>
              <a:gd name="connsiteX0" fmla="*/ 0 w 6869529"/>
              <a:gd name="connsiteY0" fmla="*/ 0 h 4859338"/>
              <a:gd name="connsiteX1" fmla="*/ 6835775 w 6869529"/>
              <a:gd name="connsiteY1" fmla="*/ 0 h 4859338"/>
              <a:gd name="connsiteX2" fmla="*/ 6869430 w 6869529"/>
              <a:gd name="connsiteY2" fmla="*/ 4090754 h 4859338"/>
              <a:gd name="connsiteX3" fmla="*/ 2244548 w 6869529"/>
              <a:gd name="connsiteY3" fmla="*/ 4082018 h 4859338"/>
              <a:gd name="connsiteX4" fmla="*/ 2241233 w 6869529"/>
              <a:gd name="connsiteY4" fmla="*/ 4842815 h 4859338"/>
              <a:gd name="connsiteX5" fmla="*/ 0 w 6869529"/>
              <a:gd name="connsiteY5" fmla="*/ 4859338 h 4859338"/>
              <a:gd name="connsiteX6" fmla="*/ 0 w 6869529"/>
              <a:gd name="connsiteY6" fmla="*/ 0 h 4859338"/>
              <a:gd name="connsiteX0" fmla="*/ 0 w 6869529"/>
              <a:gd name="connsiteY0" fmla="*/ 0 h 4877294"/>
              <a:gd name="connsiteX1" fmla="*/ 6835775 w 6869529"/>
              <a:gd name="connsiteY1" fmla="*/ 0 h 4877294"/>
              <a:gd name="connsiteX2" fmla="*/ 6869430 w 6869529"/>
              <a:gd name="connsiteY2" fmla="*/ 4090754 h 4877294"/>
              <a:gd name="connsiteX3" fmla="*/ 2244548 w 6869529"/>
              <a:gd name="connsiteY3" fmla="*/ 4082018 h 4877294"/>
              <a:gd name="connsiteX4" fmla="*/ 2237154 w 6869529"/>
              <a:gd name="connsiteY4" fmla="*/ 4877294 h 4877294"/>
              <a:gd name="connsiteX5" fmla="*/ 0 w 6869529"/>
              <a:gd name="connsiteY5" fmla="*/ 4859338 h 4877294"/>
              <a:gd name="connsiteX6" fmla="*/ 0 w 6869529"/>
              <a:gd name="connsiteY6" fmla="*/ 0 h 4877294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44548 w 6869529"/>
              <a:gd name="connsiteY3" fmla="*/ 4082018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56786 w 6869529"/>
              <a:gd name="connsiteY3" fmla="*/ 4093510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64944 w 6869529"/>
              <a:gd name="connsiteY3" fmla="*/ 4093510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60865 w 6869529"/>
              <a:gd name="connsiteY3" fmla="*/ 4087764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64944 w 6869529"/>
              <a:gd name="connsiteY3" fmla="*/ 4030301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30"/>
              <a:gd name="connsiteY0" fmla="*/ 0 h 4860055"/>
              <a:gd name="connsiteX1" fmla="*/ 6835775 w 6869530"/>
              <a:gd name="connsiteY1" fmla="*/ 0 h 4860055"/>
              <a:gd name="connsiteX2" fmla="*/ 6869431 w 6869530"/>
              <a:gd name="connsiteY2" fmla="*/ 4073515 h 4860055"/>
              <a:gd name="connsiteX3" fmla="*/ 2264944 w 6869530"/>
              <a:gd name="connsiteY3" fmla="*/ 4030301 h 4860055"/>
              <a:gd name="connsiteX4" fmla="*/ 2261629 w 6869530"/>
              <a:gd name="connsiteY4" fmla="*/ 4860055 h 4860055"/>
              <a:gd name="connsiteX5" fmla="*/ 0 w 6869530"/>
              <a:gd name="connsiteY5" fmla="*/ 4859338 h 4860055"/>
              <a:gd name="connsiteX6" fmla="*/ 0 w 6869530"/>
              <a:gd name="connsiteY6" fmla="*/ 0 h 4860055"/>
              <a:gd name="connsiteX0" fmla="*/ 0 w 6873601"/>
              <a:gd name="connsiteY0" fmla="*/ 0 h 4860055"/>
              <a:gd name="connsiteX1" fmla="*/ 6835775 w 6873601"/>
              <a:gd name="connsiteY1" fmla="*/ 0 h 4860055"/>
              <a:gd name="connsiteX2" fmla="*/ 6873511 w 6873601"/>
              <a:gd name="connsiteY2" fmla="*/ 4062022 h 4860055"/>
              <a:gd name="connsiteX3" fmla="*/ 2264944 w 6873601"/>
              <a:gd name="connsiteY3" fmla="*/ 4030301 h 4860055"/>
              <a:gd name="connsiteX4" fmla="*/ 2261629 w 6873601"/>
              <a:gd name="connsiteY4" fmla="*/ 4860055 h 4860055"/>
              <a:gd name="connsiteX5" fmla="*/ 0 w 6873601"/>
              <a:gd name="connsiteY5" fmla="*/ 4859338 h 4860055"/>
              <a:gd name="connsiteX6" fmla="*/ 0 w 6873601"/>
              <a:gd name="connsiteY6" fmla="*/ 0 h 4860055"/>
              <a:gd name="connsiteX0" fmla="*/ 0 w 6877673"/>
              <a:gd name="connsiteY0" fmla="*/ 0 h 4860055"/>
              <a:gd name="connsiteX1" fmla="*/ 6835775 w 6877673"/>
              <a:gd name="connsiteY1" fmla="*/ 0 h 4860055"/>
              <a:gd name="connsiteX2" fmla="*/ 6877591 w 6877673"/>
              <a:gd name="connsiteY2" fmla="*/ 4085007 h 4860055"/>
              <a:gd name="connsiteX3" fmla="*/ 2264944 w 6877673"/>
              <a:gd name="connsiteY3" fmla="*/ 4030301 h 4860055"/>
              <a:gd name="connsiteX4" fmla="*/ 2261629 w 6877673"/>
              <a:gd name="connsiteY4" fmla="*/ 4860055 h 4860055"/>
              <a:gd name="connsiteX5" fmla="*/ 0 w 6877673"/>
              <a:gd name="connsiteY5" fmla="*/ 4859338 h 4860055"/>
              <a:gd name="connsiteX6" fmla="*/ 0 w 6877673"/>
              <a:gd name="connsiteY6" fmla="*/ 0 h 4860055"/>
              <a:gd name="connsiteX0" fmla="*/ 0 w 6881745"/>
              <a:gd name="connsiteY0" fmla="*/ 0 h 4860055"/>
              <a:gd name="connsiteX1" fmla="*/ 6835775 w 6881745"/>
              <a:gd name="connsiteY1" fmla="*/ 0 h 4860055"/>
              <a:gd name="connsiteX2" fmla="*/ 6881670 w 6881745"/>
              <a:gd name="connsiteY2" fmla="*/ 4079260 h 4860055"/>
              <a:gd name="connsiteX3" fmla="*/ 2264944 w 6881745"/>
              <a:gd name="connsiteY3" fmla="*/ 4030301 h 4860055"/>
              <a:gd name="connsiteX4" fmla="*/ 2261629 w 6881745"/>
              <a:gd name="connsiteY4" fmla="*/ 4860055 h 4860055"/>
              <a:gd name="connsiteX5" fmla="*/ 0 w 6881745"/>
              <a:gd name="connsiteY5" fmla="*/ 4859338 h 4860055"/>
              <a:gd name="connsiteX6" fmla="*/ 0 w 6881745"/>
              <a:gd name="connsiteY6" fmla="*/ 0 h 4860055"/>
              <a:gd name="connsiteX0" fmla="*/ 0 w 6869531"/>
              <a:gd name="connsiteY0" fmla="*/ 0 h 4860055"/>
              <a:gd name="connsiteX1" fmla="*/ 6835775 w 6869531"/>
              <a:gd name="connsiteY1" fmla="*/ 0 h 4860055"/>
              <a:gd name="connsiteX2" fmla="*/ 6869432 w 6869531"/>
              <a:gd name="connsiteY2" fmla="*/ 4050527 h 4860055"/>
              <a:gd name="connsiteX3" fmla="*/ 2264944 w 6869531"/>
              <a:gd name="connsiteY3" fmla="*/ 4030301 h 4860055"/>
              <a:gd name="connsiteX4" fmla="*/ 2261629 w 6869531"/>
              <a:gd name="connsiteY4" fmla="*/ 4860055 h 4860055"/>
              <a:gd name="connsiteX5" fmla="*/ 0 w 6869531"/>
              <a:gd name="connsiteY5" fmla="*/ 4859338 h 4860055"/>
              <a:gd name="connsiteX6" fmla="*/ 0 w 6869531"/>
              <a:gd name="connsiteY6" fmla="*/ 0 h 4860055"/>
              <a:gd name="connsiteX0" fmla="*/ 0 w 6855816"/>
              <a:gd name="connsiteY0" fmla="*/ 0 h 4860055"/>
              <a:gd name="connsiteX1" fmla="*/ 6835775 w 6855816"/>
              <a:gd name="connsiteY1" fmla="*/ 0 h 4860055"/>
              <a:gd name="connsiteX2" fmla="*/ 6855665 w 6855816"/>
              <a:gd name="connsiteY2" fmla="*/ 4089315 h 4860055"/>
              <a:gd name="connsiteX3" fmla="*/ 2264944 w 6855816"/>
              <a:gd name="connsiteY3" fmla="*/ 4030301 h 4860055"/>
              <a:gd name="connsiteX4" fmla="*/ 2261629 w 6855816"/>
              <a:gd name="connsiteY4" fmla="*/ 4860055 h 4860055"/>
              <a:gd name="connsiteX5" fmla="*/ 0 w 6855816"/>
              <a:gd name="connsiteY5" fmla="*/ 4859338 h 4860055"/>
              <a:gd name="connsiteX6" fmla="*/ 0 w 6855816"/>
              <a:gd name="connsiteY6" fmla="*/ 0 h 4860055"/>
              <a:gd name="connsiteX0" fmla="*/ 0 w 6855817"/>
              <a:gd name="connsiteY0" fmla="*/ 0 h 4860055"/>
              <a:gd name="connsiteX1" fmla="*/ 6835775 w 6855817"/>
              <a:gd name="connsiteY1" fmla="*/ 0 h 4860055"/>
              <a:gd name="connsiteX2" fmla="*/ 6855666 w 6855817"/>
              <a:gd name="connsiteY2" fmla="*/ 4079618 h 4860055"/>
              <a:gd name="connsiteX3" fmla="*/ 2264944 w 6855817"/>
              <a:gd name="connsiteY3" fmla="*/ 4030301 h 4860055"/>
              <a:gd name="connsiteX4" fmla="*/ 2261629 w 6855817"/>
              <a:gd name="connsiteY4" fmla="*/ 4860055 h 4860055"/>
              <a:gd name="connsiteX5" fmla="*/ 0 w 6855817"/>
              <a:gd name="connsiteY5" fmla="*/ 4859338 h 4860055"/>
              <a:gd name="connsiteX6" fmla="*/ 0 w 6855817"/>
              <a:gd name="connsiteY6" fmla="*/ 0 h 4860055"/>
              <a:gd name="connsiteX0" fmla="*/ 0 w 6883275"/>
              <a:gd name="connsiteY0" fmla="*/ 0 h 4860055"/>
              <a:gd name="connsiteX1" fmla="*/ 6835775 w 6883275"/>
              <a:gd name="connsiteY1" fmla="*/ 0 h 4860055"/>
              <a:gd name="connsiteX2" fmla="*/ 6883202 w 6883275"/>
              <a:gd name="connsiteY2" fmla="*/ 4050527 h 4860055"/>
              <a:gd name="connsiteX3" fmla="*/ 2264944 w 6883275"/>
              <a:gd name="connsiteY3" fmla="*/ 4030301 h 4860055"/>
              <a:gd name="connsiteX4" fmla="*/ 2261629 w 6883275"/>
              <a:gd name="connsiteY4" fmla="*/ 4860055 h 4860055"/>
              <a:gd name="connsiteX5" fmla="*/ 0 w 6883275"/>
              <a:gd name="connsiteY5" fmla="*/ 4859338 h 4860055"/>
              <a:gd name="connsiteX6" fmla="*/ 0 w 6883275"/>
              <a:gd name="connsiteY6" fmla="*/ 0 h 4860055"/>
              <a:gd name="connsiteX0" fmla="*/ 0 w 6848989"/>
              <a:gd name="connsiteY0" fmla="*/ 0 h 4860055"/>
              <a:gd name="connsiteX1" fmla="*/ 6835775 w 6848989"/>
              <a:gd name="connsiteY1" fmla="*/ 0 h 4860055"/>
              <a:gd name="connsiteX2" fmla="*/ 6848783 w 6848989"/>
              <a:gd name="connsiteY2" fmla="*/ 4069921 h 4860055"/>
              <a:gd name="connsiteX3" fmla="*/ 2264944 w 6848989"/>
              <a:gd name="connsiteY3" fmla="*/ 4030301 h 4860055"/>
              <a:gd name="connsiteX4" fmla="*/ 2261629 w 6848989"/>
              <a:gd name="connsiteY4" fmla="*/ 4860055 h 4860055"/>
              <a:gd name="connsiteX5" fmla="*/ 0 w 6848989"/>
              <a:gd name="connsiteY5" fmla="*/ 4859338 h 4860055"/>
              <a:gd name="connsiteX6" fmla="*/ 0 w 6848989"/>
              <a:gd name="connsiteY6" fmla="*/ 0 h 4860055"/>
              <a:gd name="connsiteX0" fmla="*/ 0 w 6855818"/>
              <a:gd name="connsiteY0" fmla="*/ 0 h 4860055"/>
              <a:gd name="connsiteX1" fmla="*/ 6835775 w 6855818"/>
              <a:gd name="connsiteY1" fmla="*/ 0 h 4860055"/>
              <a:gd name="connsiteX2" fmla="*/ 6855667 w 6855818"/>
              <a:gd name="connsiteY2" fmla="*/ 4040830 h 4860055"/>
              <a:gd name="connsiteX3" fmla="*/ 2264944 w 6855818"/>
              <a:gd name="connsiteY3" fmla="*/ 4030301 h 4860055"/>
              <a:gd name="connsiteX4" fmla="*/ 2261629 w 6855818"/>
              <a:gd name="connsiteY4" fmla="*/ 4860055 h 4860055"/>
              <a:gd name="connsiteX5" fmla="*/ 0 w 6855818"/>
              <a:gd name="connsiteY5" fmla="*/ 4859338 h 4860055"/>
              <a:gd name="connsiteX6" fmla="*/ 0 w 6855818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264944 w 6842225"/>
              <a:gd name="connsiteY3" fmla="*/ 4030301 h 4860055"/>
              <a:gd name="connsiteX4" fmla="*/ 2261629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264944 w 6842225"/>
              <a:gd name="connsiteY3" fmla="*/ 4030301 h 4860055"/>
              <a:gd name="connsiteX4" fmla="*/ 2309814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40666 w 6842225"/>
              <a:gd name="connsiteY3" fmla="*/ 4049279 h 4860055"/>
              <a:gd name="connsiteX4" fmla="*/ 2309814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13131 w 6842225"/>
              <a:gd name="connsiteY3" fmla="*/ 4049279 h 4860055"/>
              <a:gd name="connsiteX4" fmla="*/ 2309814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13131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20015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26134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47874 h 4860055"/>
              <a:gd name="connsiteX3" fmla="*/ 2326134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35775"/>
              <a:gd name="connsiteY0" fmla="*/ 0 h 4860055"/>
              <a:gd name="connsiteX1" fmla="*/ 6835775 w 6835775"/>
              <a:gd name="connsiteY1" fmla="*/ 0 h 4860055"/>
              <a:gd name="connsiteX2" fmla="*/ 5663990 w 6835775"/>
              <a:gd name="connsiteY2" fmla="*/ 4085937 h 4860055"/>
              <a:gd name="connsiteX3" fmla="*/ 2326134 w 6835775"/>
              <a:gd name="connsiteY3" fmla="*/ 4049279 h 4860055"/>
              <a:gd name="connsiteX4" fmla="*/ 2323582 w 6835775"/>
              <a:gd name="connsiteY4" fmla="*/ 4860055 h 4860055"/>
              <a:gd name="connsiteX5" fmla="*/ 0 w 6835775"/>
              <a:gd name="connsiteY5" fmla="*/ 4859338 h 4860055"/>
              <a:gd name="connsiteX6" fmla="*/ 0 w 6835775"/>
              <a:gd name="connsiteY6" fmla="*/ 0 h 4860055"/>
              <a:gd name="connsiteX0" fmla="*/ 0 w 5694962"/>
              <a:gd name="connsiteY0" fmla="*/ 0 h 4860055"/>
              <a:gd name="connsiteX1" fmla="*/ 5694962 w 5694962"/>
              <a:gd name="connsiteY1" fmla="*/ 0 h 4860055"/>
              <a:gd name="connsiteX2" fmla="*/ 5663990 w 5694962"/>
              <a:gd name="connsiteY2" fmla="*/ 4085937 h 4860055"/>
              <a:gd name="connsiteX3" fmla="*/ 2326134 w 5694962"/>
              <a:gd name="connsiteY3" fmla="*/ 4049279 h 4860055"/>
              <a:gd name="connsiteX4" fmla="*/ 2323582 w 5694962"/>
              <a:gd name="connsiteY4" fmla="*/ 4860055 h 4860055"/>
              <a:gd name="connsiteX5" fmla="*/ 0 w 5694962"/>
              <a:gd name="connsiteY5" fmla="*/ 4859338 h 4860055"/>
              <a:gd name="connsiteX6" fmla="*/ 0 w 5694962"/>
              <a:gd name="connsiteY6" fmla="*/ 0 h 4860055"/>
              <a:gd name="connsiteX0" fmla="*/ 0 w 5694962"/>
              <a:gd name="connsiteY0" fmla="*/ 0 h 4860055"/>
              <a:gd name="connsiteX1" fmla="*/ 5694962 w 5694962"/>
              <a:gd name="connsiteY1" fmla="*/ 0 h 4860055"/>
              <a:gd name="connsiteX2" fmla="*/ 5663990 w 5694962"/>
              <a:gd name="connsiteY2" fmla="*/ 4085937 h 4860055"/>
              <a:gd name="connsiteX3" fmla="*/ 2326134 w 5694962"/>
              <a:gd name="connsiteY3" fmla="*/ 4049279 h 4860055"/>
              <a:gd name="connsiteX4" fmla="*/ 2323582 w 5694962"/>
              <a:gd name="connsiteY4" fmla="*/ 4860055 h 4860055"/>
              <a:gd name="connsiteX5" fmla="*/ 0 w 5694962"/>
              <a:gd name="connsiteY5" fmla="*/ 4859338 h 4860055"/>
              <a:gd name="connsiteX6" fmla="*/ 0 w 5694962"/>
              <a:gd name="connsiteY6" fmla="*/ 0 h 4860055"/>
              <a:gd name="connsiteX0" fmla="*/ 0 w 5722787"/>
              <a:gd name="connsiteY0" fmla="*/ 0 h 4860055"/>
              <a:gd name="connsiteX1" fmla="*/ 5722787 w 5722787"/>
              <a:gd name="connsiteY1" fmla="*/ 0 h 4860055"/>
              <a:gd name="connsiteX2" fmla="*/ 5663990 w 5722787"/>
              <a:gd name="connsiteY2" fmla="*/ 4085937 h 4860055"/>
              <a:gd name="connsiteX3" fmla="*/ 2326134 w 5722787"/>
              <a:gd name="connsiteY3" fmla="*/ 4049279 h 4860055"/>
              <a:gd name="connsiteX4" fmla="*/ 2323582 w 5722787"/>
              <a:gd name="connsiteY4" fmla="*/ 4860055 h 4860055"/>
              <a:gd name="connsiteX5" fmla="*/ 0 w 5722787"/>
              <a:gd name="connsiteY5" fmla="*/ 4859338 h 4860055"/>
              <a:gd name="connsiteX6" fmla="*/ 0 w 5722787"/>
              <a:gd name="connsiteY6" fmla="*/ 0 h 4860055"/>
              <a:gd name="connsiteX0" fmla="*/ 0 w 5667138"/>
              <a:gd name="connsiteY0" fmla="*/ 0 h 4860055"/>
              <a:gd name="connsiteX1" fmla="*/ 5667138 w 5667138"/>
              <a:gd name="connsiteY1" fmla="*/ 0 h 4860055"/>
              <a:gd name="connsiteX2" fmla="*/ 5663990 w 5667138"/>
              <a:gd name="connsiteY2" fmla="*/ 4085937 h 4860055"/>
              <a:gd name="connsiteX3" fmla="*/ 2326134 w 5667138"/>
              <a:gd name="connsiteY3" fmla="*/ 4049279 h 4860055"/>
              <a:gd name="connsiteX4" fmla="*/ 2323582 w 5667138"/>
              <a:gd name="connsiteY4" fmla="*/ 4860055 h 4860055"/>
              <a:gd name="connsiteX5" fmla="*/ 0 w 5667138"/>
              <a:gd name="connsiteY5" fmla="*/ 4859338 h 4860055"/>
              <a:gd name="connsiteX6" fmla="*/ 0 w 5667138"/>
              <a:gd name="connsiteY6" fmla="*/ 0 h 4860055"/>
              <a:gd name="connsiteX0" fmla="*/ 0 w 5667138"/>
              <a:gd name="connsiteY0" fmla="*/ 0 h 4860055"/>
              <a:gd name="connsiteX1" fmla="*/ 5667138 w 5667138"/>
              <a:gd name="connsiteY1" fmla="*/ 0 h 4860055"/>
              <a:gd name="connsiteX2" fmla="*/ 5626890 w 5667138"/>
              <a:gd name="connsiteY2" fmla="*/ 4073249 h 4860055"/>
              <a:gd name="connsiteX3" fmla="*/ 2326134 w 5667138"/>
              <a:gd name="connsiteY3" fmla="*/ 4049279 h 4860055"/>
              <a:gd name="connsiteX4" fmla="*/ 2323582 w 5667138"/>
              <a:gd name="connsiteY4" fmla="*/ 4860055 h 4860055"/>
              <a:gd name="connsiteX5" fmla="*/ 0 w 5667138"/>
              <a:gd name="connsiteY5" fmla="*/ 4859338 h 4860055"/>
              <a:gd name="connsiteX6" fmla="*/ 0 w 5667138"/>
              <a:gd name="connsiteY6" fmla="*/ 0 h 4860055"/>
              <a:gd name="connsiteX0" fmla="*/ 0 w 5639314"/>
              <a:gd name="connsiteY0" fmla="*/ 0 h 4860055"/>
              <a:gd name="connsiteX1" fmla="*/ 5639314 w 5639314"/>
              <a:gd name="connsiteY1" fmla="*/ 0 h 4860055"/>
              <a:gd name="connsiteX2" fmla="*/ 5626890 w 5639314"/>
              <a:gd name="connsiteY2" fmla="*/ 4073249 h 4860055"/>
              <a:gd name="connsiteX3" fmla="*/ 2326134 w 5639314"/>
              <a:gd name="connsiteY3" fmla="*/ 4049279 h 4860055"/>
              <a:gd name="connsiteX4" fmla="*/ 2323582 w 5639314"/>
              <a:gd name="connsiteY4" fmla="*/ 4860055 h 4860055"/>
              <a:gd name="connsiteX5" fmla="*/ 0 w 5639314"/>
              <a:gd name="connsiteY5" fmla="*/ 4859338 h 4860055"/>
              <a:gd name="connsiteX6" fmla="*/ 0 w 5639314"/>
              <a:gd name="connsiteY6" fmla="*/ 0 h 4860055"/>
              <a:gd name="connsiteX0" fmla="*/ 0 w 5639314"/>
              <a:gd name="connsiteY0" fmla="*/ 0 h 4860055"/>
              <a:gd name="connsiteX1" fmla="*/ 5639314 w 5639314"/>
              <a:gd name="connsiteY1" fmla="*/ 0 h 4860055"/>
              <a:gd name="connsiteX2" fmla="*/ 5626890 w 5639314"/>
              <a:gd name="connsiteY2" fmla="*/ 4073249 h 4860055"/>
              <a:gd name="connsiteX3" fmla="*/ 2326134 w 5639314"/>
              <a:gd name="connsiteY3" fmla="*/ 4049279 h 4860055"/>
              <a:gd name="connsiteX4" fmla="*/ 2323582 w 5639314"/>
              <a:gd name="connsiteY4" fmla="*/ 4860055 h 4860055"/>
              <a:gd name="connsiteX5" fmla="*/ 0 w 5639314"/>
              <a:gd name="connsiteY5" fmla="*/ 4859338 h 4860055"/>
              <a:gd name="connsiteX6" fmla="*/ 0 w 5639314"/>
              <a:gd name="connsiteY6" fmla="*/ 0 h 4860055"/>
              <a:gd name="connsiteX0" fmla="*/ 0 w 5627214"/>
              <a:gd name="connsiteY0" fmla="*/ 0 h 4860055"/>
              <a:gd name="connsiteX1" fmla="*/ 5620764 w 5627214"/>
              <a:gd name="connsiteY1" fmla="*/ 0 h 4860055"/>
              <a:gd name="connsiteX2" fmla="*/ 5626890 w 5627214"/>
              <a:gd name="connsiteY2" fmla="*/ 4073249 h 4860055"/>
              <a:gd name="connsiteX3" fmla="*/ 2326134 w 5627214"/>
              <a:gd name="connsiteY3" fmla="*/ 4049279 h 4860055"/>
              <a:gd name="connsiteX4" fmla="*/ 2323582 w 5627214"/>
              <a:gd name="connsiteY4" fmla="*/ 4860055 h 4860055"/>
              <a:gd name="connsiteX5" fmla="*/ 0 w 5627214"/>
              <a:gd name="connsiteY5" fmla="*/ 4859338 h 4860055"/>
              <a:gd name="connsiteX6" fmla="*/ 0 w 5627214"/>
              <a:gd name="connsiteY6" fmla="*/ 0 h 4860055"/>
              <a:gd name="connsiteX0" fmla="*/ 0 w 5627214"/>
              <a:gd name="connsiteY0" fmla="*/ 0 h 4860055"/>
              <a:gd name="connsiteX1" fmla="*/ 5620764 w 5627214"/>
              <a:gd name="connsiteY1" fmla="*/ 0 h 4860055"/>
              <a:gd name="connsiteX2" fmla="*/ 5626890 w 5627214"/>
              <a:gd name="connsiteY2" fmla="*/ 4039768 h 4860055"/>
              <a:gd name="connsiteX3" fmla="*/ 2326134 w 5627214"/>
              <a:gd name="connsiteY3" fmla="*/ 4049279 h 4860055"/>
              <a:gd name="connsiteX4" fmla="*/ 2323582 w 5627214"/>
              <a:gd name="connsiteY4" fmla="*/ 4860055 h 4860055"/>
              <a:gd name="connsiteX5" fmla="*/ 0 w 5627214"/>
              <a:gd name="connsiteY5" fmla="*/ 4859338 h 4860055"/>
              <a:gd name="connsiteX6" fmla="*/ 0 w 5627214"/>
              <a:gd name="connsiteY6" fmla="*/ 0 h 4860055"/>
              <a:gd name="connsiteX0" fmla="*/ 0 w 5627214"/>
              <a:gd name="connsiteY0" fmla="*/ 0 h 4860055"/>
              <a:gd name="connsiteX1" fmla="*/ 5620764 w 5627214"/>
              <a:gd name="connsiteY1" fmla="*/ 0 h 4860055"/>
              <a:gd name="connsiteX2" fmla="*/ 5626890 w 5627214"/>
              <a:gd name="connsiteY2" fmla="*/ 4039768 h 4860055"/>
              <a:gd name="connsiteX3" fmla="*/ 2332253 w 5627214"/>
              <a:gd name="connsiteY3" fmla="*/ 4049279 h 4860055"/>
              <a:gd name="connsiteX4" fmla="*/ 2323582 w 5627214"/>
              <a:gd name="connsiteY4" fmla="*/ 4860055 h 4860055"/>
              <a:gd name="connsiteX5" fmla="*/ 0 w 5627214"/>
              <a:gd name="connsiteY5" fmla="*/ 4859338 h 4860055"/>
              <a:gd name="connsiteX6" fmla="*/ 0 w 5627214"/>
              <a:gd name="connsiteY6" fmla="*/ 0 h 4860055"/>
              <a:gd name="connsiteX0" fmla="*/ 0 w 5639289"/>
              <a:gd name="connsiteY0" fmla="*/ 0 h 4860055"/>
              <a:gd name="connsiteX1" fmla="*/ 5620764 w 5639289"/>
              <a:gd name="connsiteY1" fmla="*/ 0 h 4860055"/>
              <a:gd name="connsiteX2" fmla="*/ 5639128 w 5639289"/>
              <a:gd name="connsiteY2" fmla="*/ 4056509 h 4860055"/>
              <a:gd name="connsiteX3" fmla="*/ 2332253 w 5639289"/>
              <a:gd name="connsiteY3" fmla="*/ 4049279 h 4860055"/>
              <a:gd name="connsiteX4" fmla="*/ 2323582 w 5639289"/>
              <a:gd name="connsiteY4" fmla="*/ 4860055 h 4860055"/>
              <a:gd name="connsiteX5" fmla="*/ 0 w 5639289"/>
              <a:gd name="connsiteY5" fmla="*/ 4859338 h 4860055"/>
              <a:gd name="connsiteX6" fmla="*/ 0 w 5639289"/>
              <a:gd name="connsiteY6" fmla="*/ 0 h 4860055"/>
              <a:gd name="connsiteX0" fmla="*/ 0 w 5639289"/>
              <a:gd name="connsiteY0" fmla="*/ 0 h 4860055"/>
              <a:gd name="connsiteX1" fmla="*/ 5620764 w 5639289"/>
              <a:gd name="connsiteY1" fmla="*/ 0 h 4860055"/>
              <a:gd name="connsiteX2" fmla="*/ 5639128 w 5639289"/>
              <a:gd name="connsiteY2" fmla="*/ 4056509 h 4860055"/>
              <a:gd name="connsiteX3" fmla="*/ 2326134 w 5639289"/>
              <a:gd name="connsiteY3" fmla="*/ 4032538 h 4860055"/>
              <a:gd name="connsiteX4" fmla="*/ 2323582 w 5639289"/>
              <a:gd name="connsiteY4" fmla="*/ 4860055 h 4860055"/>
              <a:gd name="connsiteX5" fmla="*/ 0 w 5639289"/>
              <a:gd name="connsiteY5" fmla="*/ 4859338 h 4860055"/>
              <a:gd name="connsiteX6" fmla="*/ 0 w 5639289"/>
              <a:gd name="connsiteY6" fmla="*/ 0 h 4860055"/>
              <a:gd name="connsiteX0" fmla="*/ 0 w 5651473"/>
              <a:gd name="connsiteY0" fmla="*/ 0 h 4860055"/>
              <a:gd name="connsiteX1" fmla="*/ 5620764 w 5651473"/>
              <a:gd name="connsiteY1" fmla="*/ 0 h 4860055"/>
              <a:gd name="connsiteX2" fmla="*/ 5651366 w 5651473"/>
              <a:gd name="connsiteY2" fmla="*/ 4048139 h 4860055"/>
              <a:gd name="connsiteX3" fmla="*/ 2326134 w 5651473"/>
              <a:gd name="connsiteY3" fmla="*/ 4032538 h 4860055"/>
              <a:gd name="connsiteX4" fmla="*/ 2323582 w 5651473"/>
              <a:gd name="connsiteY4" fmla="*/ 4860055 h 4860055"/>
              <a:gd name="connsiteX5" fmla="*/ 0 w 5651473"/>
              <a:gd name="connsiteY5" fmla="*/ 4859338 h 4860055"/>
              <a:gd name="connsiteX6" fmla="*/ 0 w 5651473"/>
              <a:gd name="connsiteY6" fmla="*/ 0 h 4860055"/>
              <a:gd name="connsiteX0" fmla="*/ 0 w 5627215"/>
              <a:gd name="connsiteY0" fmla="*/ 0 h 4860055"/>
              <a:gd name="connsiteX1" fmla="*/ 5620764 w 5627215"/>
              <a:gd name="connsiteY1" fmla="*/ 0 h 4860055"/>
              <a:gd name="connsiteX2" fmla="*/ 5626891 w 5627215"/>
              <a:gd name="connsiteY2" fmla="*/ 4048139 h 4860055"/>
              <a:gd name="connsiteX3" fmla="*/ 2326134 w 5627215"/>
              <a:gd name="connsiteY3" fmla="*/ 4032538 h 4860055"/>
              <a:gd name="connsiteX4" fmla="*/ 2323582 w 5627215"/>
              <a:gd name="connsiteY4" fmla="*/ 4860055 h 4860055"/>
              <a:gd name="connsiteX5" fmla="*/ 0 w 5627215"/>
              <a:gd name="connsiteY5" fmla="*/ 4859338 h 4860055"/>
              <a:gd name="connsiteX6" fmla="*/ 0 w 5627215"/>
              <a:gd name="connsiteY6" fmla="*/ 0 h 4860055"/>
              <a:gd name="connsiteX0" fmla="*/ 0 w 5627552"/>
              <a:gd name="connsiteY0" fmla="*/ 0 h 4860055"/>
              <a:gd name="connsiteX1" fmla="*/ 5626884 w 5627552"/>
              <a:gd name="connsiteY1" fmla="*/ 16741 h 4860055"/>
              <a:gd name="connsiteX2" fmla="*/ 5626891 w 5627552"/>
              <a:gd name="connsiteY2" fmla="*/ 4048139 h 4860055"/>
              <a:gd name="connsiteX3" fmla="*/ 2326134 w 5627552"/>
              <a:gd name="connsiteY3" fmla="*/ 4032538 h 4860055"/>
              <a:gd name="connsiteX4" fmla="*/ 2323582 w 5627552"/>
              <a:gd name="connsiteY4" fmla="*/ 4860055 h 4860055"/>
              <a:gd name="connsiteX5" fmla="*/ 0 w 5627552"/>
              <a:gd name="connsiteY5" fmla="*/ 4859338 h 4860055"/>
              <a:gd name="connsiteX6" fmla="*/ 0 w 5627552"/>
              <a:gd name="connsiteY6" fmla="*/ 0 h 4860055"/>
              <a:gd name="connsiteX0" fmla="*/ 0 w 5627552"/>
              <a:gd name="connsiteY0" fmla="*/ 0 h 4860055"/>
              <a:gd name="connsiteX1" fmla="*/ 5626884 w 5627552"/>
              <a:gd name="connsiteY1" fmla="*/ 16741 h 4860055"/>
              <a:gd name="connsiteX2" fmla="*/ 5626891 w 5627552"/>
              <a:gd name="connsiteY2" fmla="*/ 4048139 h 4860055"/>
              <a:gd name="connsiteX3" fmla="*/ 2333018 w 5627552"/>
              <a:gd name="connsiteY3" fmla="*/ 4041955 h 4860055"/>
              <a:gd name="connsiteX4" fmla="*/ 2323582 w 5627552"/>
              <a:gd name="connsiteY4" fmla="*/ 4860055 h 4860055"/>
              <a:gd name="connsiteX5" fmla="*/ 0 w 5627552"/>
              <a:gd name="connsiteY5" fmla="*/ 4859338 h 4860055"/>
              <a:gd name="connsiteX6" fmla="*/ 0 w 5627552"/>
              <a:gd name="connsiteY6" fmla="*/ 0 h 4860055"/>
              <a:gd name="connsiteX0" fmla="*/ 0 w 5627552"/>
              <a:gd name="connsiteY0" fmla="*/ 0 h 4860055"/>
              <a:gd name="connsiteX1" fmla="*/ 5626884 w 5627552"/>
              <a:gd name="connsiteY1" fmla="*/ 16741 h 4860055"/>
              <a:gd name="connsiteX2" fmla="*/ 5626891 w 5627552"/>
              <a:gd name="connsiteY2" fmla="*/ 4048139 h 4860055"/>
              <a:gd name="connsiteX3" fmla="*/ 2326135 w 5627552"/>
              <a:gd name="connsiteY3" fmla="*/ 4041955 h 4860055"/>
              <a:gd name="connsiteX4" fmla="*/ 2323582 w 5627552"/>
              <a:gd name="connsiteY4" fmla="*/ 4860055 h 4860055"/>
              <a:gd name="connsiteX5" fmla="*/ 0 w 5627552"/>
              <a:gd name="connsiteY5" fmla="*/ 4859338 h 4860055"/>
              <a:gd name="connsiteX6" fmla="*/ 0 w 5627552"/>
              <a:gd name="connsiteY6" fmla="*/ 0 h 4860055"/>
              <a:gd name="connsiteX0" fmla="*/ 0 w 5634079"/>
              <a:gd name="connsiteY0" fmla="*/ 0 h 4860055"/>
              <a:gd name="connsiteX1" fmla="*/ 5626884 w 5634079"/>
              <a:gd name="connsiteY1" fmla="*/ 16741 h 4860055"/>
              <a:gd name="connsiteX2" fmla="*/ 5633775 w 5634079"/>
              <a:gd name="connsiteY2" fmla="*/ 4048139 h 4860055"/>
              <a:gd name="connsiteX3" fmla="*/ 2326135 w 5634079"/>
              <a:gd name="connsiteY3" fmla="*/ 4041955 h 4860055"/>
              <a:gd name="connsiteX4" fmla="*/ 2323582 w 5634079"/>
              <a:gd name="connsiteY4" fmla="*/ 4860055 h 4860055"/>
              <a:gd name="connsiteX5" fmla="*/ 0 w 5634079"/>
              <a:gd name="connsiteY5" fmla="*/ 4859338 h 4860055"/>
              <a:gd name="connsiteX6" fmla="*/ 0 w 5634079"/>
              <a:gd name="connsiteY6" fmla="*/ 0 h 4860055"/>
              <a:gd name="connsiteX0" fmla="*/ 0 w 5634436"/>
              <a:gd name="connsiteY0" fmla="*/ 2093 h 4862148"/>
              <a:gd name="connsiteX1" fmla="*/ 5633768 w 5634436"/>
              <a:gd name="connsiteY1" fmla="*/ 0 h 4862148"/>
              <a:gd name="connsiteX2" fmla="*/ 5633775 w 5634436"/>
              <a:gd name="connsiteY2" fmla="*/ 4050232 h 4862148"/>
              <a:gd name="connsiteX3" fmla="*/ 2326135 w 5634436"/>
              <a:gd name="connsiteY3" fmla="*/ 4044048 h 4862148"/>
              <a:gd name="connsiteX4" fmla="*/ 2323582 w 5634436"/>
              <a:gd name="connsiteY4" fmla="*/ 4862148 h 4862148"/>
              <a:gd name="connsiteX5" fmla="*/ 0 w 5634436"/>
              <a:gd name="connsiteY5" fmla="*/ 4861431 h 4862148"/>
              <a:gd name="connsiteX6" fmla="*/ 0 w 5634436"/>
              <a:gd name="connsiteY6" fmla="*/ 2093 h 4862148"/>
              <a:gd name="connsiteX0" fmla="*/ 0 w 5647740"/>
              <a:gd name="connsiteY0" fmla="*/ 2093 h 4862148"/>
              <a:gd name="connsiteX1" fmla="*/ 5633768 w 5647740"/>
              <a:gd name="connsiteY1" fmla="*/ 0 h 4862148"/>
              <a:gd name="connsiteX2" fmla="*/ 5647542 w 5647740"/>
              <a:gd name="connsiteY2" fmla="*/ 4050232 h 4862148"/>
              <a:gd name="connsiteX3" fmla="*/ 2326135 w 5647740"/>
              <a:gd name="connsiteY3" fmla="*/ 4044048 h 4862148"/>
              <a:gd name="connsiteX4" fmla="*/ 2323582 w 5647740"/>
              <a:gd name="connsiteY4" fmla="*/ 4862148 h 4862148"/>
              <a:gd name="connsiteX5" fmla="*/ 0 w 5647740"/>
              <a:gd name="connsiteY5" fmla="*/ 4861431 h 4862148"/>
              <a:gd name="connsiteX6" fmla="*/ 0 w 5647740"/>
              <a:gd name="connsiteY6" fmla="*/ 2093 h 4862148"/>
              <a:gd name="connsiteX0" fmla="*/ 0 w 5661303"/>
              <a:gd name="connsiteY0" fmla="*/ 2093 h 4862148"/>
              <a:gd name="connsiteX1" fmla="*/ 5661303 w 5661303"/>
              <a:gd name="connsiteY1" fmla="*/ 0 h 4862148"/>
              <a:gd name="connsiteX2" fmla="*/ 5647542 w 5661303"/>
              <a:gd name="connsiteY2" fmla="*/ 4050232 h 4862148"/>
              <a:gd name="connsiteX3" fmla="*/ 2326135 w 5661303"/>
              <a:gd name="connsiteY3" fmla="*/ 4044048 h 4862148"/>
              <a:gd name="connsiteX4" fmla="*/ 2323582 w 5661303"/>
              <a:gd name="connsiteY4" fmla="*/ 4862148 h 4862148"/>
              <a:gd name="connsiteX5" fmla="*/ 0 w 5661303"/>
              <a:gd name="connsiteY5" fmla="*/ 4861431 h 4862148"/>
              <a:gd name="connsiteX6" fmla="*/ 0 w 5661303"/>
              <a:gd name="connsiteY6" fmla="*/ 2093 h 4862148"/>
              <a:gd name="connsiteX0" fmla="*/ 0 w 5661303"/>
              <a:gd name="connsiteY0" fmla="*/ 2093 h 4862148"/>
              <a:gd name="connsiteX1" fmla="*/ 5661303 w 5661303"/>
              <a:gd name="connsiteY1" fmla="*/ 0 h 4862148"/>
              <a:gd name="connsiteX2" fmla="*/ 5647542 w 5661303"/>
              <a:gd name="connsiteY2" fmla="*/ 4050232 h 4862148"/>
              <a:gd name="connsiteX3" fmla="*/ 2326135 w 5661303"/>
              <a:gd name="connsiteY3" fmla="*/ 4044048 h 4862148"/>
              <a:gd name="connsiteX4" fmla="*/ 2323582 w 5661303"/>
              <a:gd name="connsiteY4" fmla="*/ 4862148 h 4862148"/>
              <a:gd name="connsiteX5" fmla="*/ 0 w 5661303"/>
              <a:gd name="connsiteY5" fmla="*/ 4861431 h 4862148"/>
              <a:gd name="connsiteX6" fmla="*/ 0 w 5661303"/>
              <a:gd name="connsiteY6" fmla="*/ 2093 h 4862148"/>
              <a:gd name="connsiteX0" fmla="*/ 0 w 5654419"/>
              <a:gd name="connsiteY0" fmla="*/ 2093 h 4862148"/>
              <a:gd name="connsiteX1" fmla="*/ 5654419 w 5654419"/>
              <a:gd name="connsiteY1" fmla="*/ 0 h 4862148"/>
              <a:gd name="connsiteX2" fmla="*/ 5647542 w 5654419"/>
              <a:gd name="connsiteY2" fmla="*/ 4050232 h 4862148"/>
              <a:gd name="connsiteX3" fmla="*/ 2326135 w 5654419"/>
              <a:gd name="connsiteY3" fmla="*/ 4044048 h 4862148"/>
              <a:gd name="connsiteX4" fmla="*/ 2323582 w 5654419"/>
              <a:gd name="connsiteY4" fmla="*/ 4862148 h 4862148"/>
              <a:gd name="connsiteX5" fmla="*/ 0 w 5654419"/>
              <a:gd name="connsiteY5" fmla="*/ 4861431 h 4862148"/>
              <a:gd name="connsiteX6" fmla="*/ 0 w 5654419"/>
              <a:gd name="connsiteY6" fmla="*/ 2093 h 4862148"/>
              <a:gd name="connsiteX0" fmla="*/ 0 w 5647846"/>
              <a:gd name="connsiteY0" fmla="*/ 0 h 4860055"/>
              <a:gd name="connsiteX1" fmla="*/ 5640652 w 5647846"/>
              <a:gd name="connsiteY1" fmla="*/ 7323 h 4860055"/>
              <a:gd name="connsiteX2" fmla="*/ 5647542 w 5647846"/>
              <a:gd name="connsiteY2" fmla="*/ 4048139 h 4860055"/>
              <a:gd name="connsiteX3" fmla="*/ 2326135 w 5647846"/>
              <a:gd name="connsiteY3" fmla="*/ 4041955 h 4860055"/>
              <a:gd name="connsiteX4" fmla="*/ 2323582 w 5647846"/>
              <a:gd name="connsiteY4" fmla="*/ 4860055 h 4860055"/>
              <a:gd name="connsiteX5" fmla="*/ 0 w 5647846"/>
              <a:gd name="connsiteY5" fmla="*/ 4859338 h 4860055"/>
              <a:gd name="connsiteX6" fmla="*/ 0 w 5647846"/>
              <a:gd name="connsiteY6" fmla="*/ 0 h 4860055"/>
              <a:gd name="connsiteX0" fmla="*/ 0 w 5654419"/>
              <a:gd name="connsiteY0" fmla="*/ 11510 h 4871565"/>
              <a:gd name="connsiteX1" fmla="*/ 5654419 w 5654419"/>
              <a:gd name="connsiteY1" fmla="*/ 0 h 4871565"/>
              <a:gd name="connsiteX2" fmla="*/ 5647542 w 5654419"/>
              <a:gd name="connsiteY2" fmla="*/ 4059649 h 4871565"/>
              <a:gd name="connsiteX3" fmla="*/ 2326135 w 5654419"/>
              <a:gd name="connsiteY3" fmla="*/ 4053465 h 4871565"/>
              <a:gd name="connsiteX4" fmla="*/ 2323582 w 5654419"/>
              <a:gd name="connsiteY4" fmla="*/ 4871565 h 4871565"/>
              <a:gd name="connsiteX5" fmla="*/ 0 w 5654419"/>
              <a:gd name="connsiteY5" fmla="*/ 4870848 h 4871565"/>
              <a:gd name="connsiteX6" fmla="*/ 0 w 5654419"/>
              <a:gd name="connsiteY6" fmla="*/ 11510 h 4871565"/>
              <a:gd name="connsiteX0" fmla="*/ 0 w 5654419"/>
              <a:gd name="connsiteY0" fmla="*/ 11510 h 4871565"/>
              <a:gd name="connsiteX1" fmla="*/ 5654419 w 5654419"/>
              <a:gd name="connsiteY1" fmla="*/ 0 h 4871565"/>
              <a:gd name="connsiteX2" fmla="*/ 5633774 w 5654419"/>
              <a:gd name="connsiteY2" fmla="*/ 4050232 h 4871565"/>
              <a:gd name="connsiteX3" fmla="*/ 2326135 w 5654419"/>
              <a:gd name="connsiteY3" fmla="*/ 4053465 h 4871565"/>
              <a:gd name="connsiteX4" fmla="*/ 2323582 w 5654419"/>
              <a:gd name="connsiteY4" fmla="*/ 4871565 h 4871565"/>
              <a:gd name="connsiteX5" fmla="*/ 0 w 5654419"/>
              <a:gd name="connsiteY5" fmla="*/ 4870848 h 4871565"/>
              <a:gd name="connsiteX6" fmla="*/ 0 w 5654419"/>
              <a:gd name="connsiteY6" fmla="*/ 11510 h 4871565"/>
              <a:gd name="connsiteX0" fmla="*/ 0 w 5640651"/>
              <a:gd name="connsiteY0" fmla="*/ 11510 h 4871565"/>
              <a:gd name="connsiteX1" fmla="*/ 5640651 w 5640651"/>
              <a:gd name="connsiteY1" fmla="*/ 0 h 4871565"/>
              <a:gd name="connsiteX2" fmla="*/ 5633774 w 5640651"/>
              <a:gd name="connsiteY2" fmla="*/ 4050232 h 4871565"/>
              <a:gd name="connsiteX3" fmla="*/ 2326135 w 5640651"/>
              <a:gd name="connsiteY3" fmla="*/ 4053465 h 4871565"/>
              <a:gd name="connsiteX4" fmla="*/ 2323582 w 5640651"/>
              <a:gd name="connsiteY4" fmla="*/ 4871565 h 4871565"/>
              <a:gd name="connsiteX5" fmla="*/ 0 w 5640651"/>
              <a:gd name="connsiteY5" fmla="*/ 4870848 h 4871565"/>
              <a:gd name="connsiteX6" fmla="*/ 0 w 5640651"/>
              <a:gd name="connsiteY6" fmla="*/ 11510 h 4871565"/>
              <a:gd name="connsiteX0" fmla="*/ 0 w 5640651"/>
              <a:gd name="connsiteY0" fmla="*/ 11510 h 4871565"/>
              <a:gd name="connsiteX1" fmla="*/ 5640651 w 5640651"/>
              <a:gd name="connsiteY1" fmla="*/ 0 h 4871565"/>
              <a:gd name="connsiteX2" fmla="*/ 5626890 w 5640651"/>
              <a:gd name="connsiteY2" fmla="*/ 4031398 h 4871565"/>
              <a:gd name="connsiteX3" fmla="*/ 2326135 w 5640651"/>
              <a:gd name="connsiteY3" fmla="*/ 4053465 h 4871565"/>
              <a:gd name="connsiteX4" fmla="*/ 2323582 w 5640651"/>
              <a:gd name="connsiteY4" fmla="*/ 4871565 h 4871565"/>
              <a:gd name="connsiteX5" fmla="*/ 0 w 5640651"/>
              <a:gd name="connsiteY5" fmla="*/ 4870848 h 4871565"/>
              <a:gd name="connsiteX6" fmla="*/ 0 w 5640651"/>
              <a:gd name="connsiteY6" fmla="*/ 11510 h 4871565"/>
              <a:gd name="connsiteX0" fmla="*/ 0 w 5633768"/>
              <a:gd name="connsiteY0" fmla="*/ 11510 h 4871565"/>
              <a:gd name="connsiteX1" fmla="*/ 5633768 w 5633768"/>
              <a:gd name="connsiteY1" fmla="*/ 0 h 4871565"/>
              <a:gd name="connsiteX2" fmla="*/ 5626890 w 5633768"/>
              <a:gd name="connsiteY2" fmla="*/ 4031398 h 4871565"/>
              <a:gd name="connsiteX3" fmla="*/ 2326135 w 5633768"/>
              <a:gd name="connsiteY3" fmla="*/ 4053465 h 4871565"/>
              <a:gd name="connsiteX4" fmla="*/ 2323582 w 5633768"/>
              <a:gd name="connsiteY4" fmla="*/ 4871565 h 4871565"/>
              <a:gd name="connsiteX5" fmla="*/ 0 w 5633768"/>
              <a:gd name="connsiteY5" fmla="*/ 4870848 h 4871565"/>
              <a:gd name="connsiteX6" fmla="*/ 0 w 5633768"/>
              <a:gd name="connsiteY6" fmla="*/ 11510 h 4871565"/>
              <a:gd name="connsiteX0" fmla="*/ 0 w 5627194"/>
              <a:gd name="connsiteY0" fmla="*/ 11510 h 4871565"/>
              <a:gd name="connsiteX1" fmla="*/ 5620001 w 5627194"/>
              <a:gd name="connsiteY1" fmla="*/ 0 h 4871565"/>
              <a:gd name="connsiteX2" fmla="*/ 5626890 w 5627194"/>
              <a:gd name="connsiteY2" fmla="*/ 4031398 h 4871565"/>
              <a:gd name="connsiteX3" fmla="*/ 2326135 w 5627194"/>
              <a:gd name="connsiteY3" fmla="*/ 4053465 h 4871565"/>
              <a:gd name="connsiteX4" fmla="*/ 2323582 w 5627194"/>
              <a:gd name="connsiteY4" fmla="*/ 4871565 h 4871565"/>
              <a:gd name="connsiteX5" fmla="*/ 0 w 5627194"/>
              <a:gd name="connsiteY5" fmla="*/ 4870848 h 4871565"/>
              <a:gd name="connsiteX6" fmla="*/ 0 w 5627194"/>
              <a:gd name="connsiteY6" fmla="*/ 11510 h 4871565"/>
              <a:gd name="connsiteX0" fmla="*/ 0 w 5620001"/>
              <a:gd name="connsiteY0" fmla="*/ 11510 h 4871565"/>
              <a:gd name="connsiteX1" fmla="*/ 5620001 w 5620001"/>
              <a:gd name="connsiteY1" fmla="*/ 0 h 4871565"/>
              <a:gd name="connsiteX2" fmla="*/ 5606240 w 5620001"/>
              <a:gd name="connsiteY2" fmla="*/ 4031398 h 4871565"/>
              <a:gd name="connsiteX3" fmla="*/ 2326135 w 5620001"/>
              <a:gd name="connsiteY3" fmla="*/ 4053465 h 4871565"/>
              <a:gd name="connsiteX4" fmla="*/ 2323582 w 5620001"/>
              <a:gd name="connsiteY4" fmla="*/ 4871565 h 4871565"/>
              <a:gd name="connsiteX5" fmla="*/ 0 w 5620001"/>
              <a:gd name="connsiteY5" fmla="*/ 4870848 h 4871565"/>
              <a:gd name="connsiteX6" fmla="*/ 0 w 5620001"/>
              <a:gd name="connsiteY6" fmla="*/ 11510 h 4871565"/>
              <a:gd name="connsiteX0" fmla="*/ 0 w 5620001"/>
              <a:gd name="connsiteY0" fmla="*/ 11510 h 4871565"/>
              <a:gd name="connsiteX1" fmla="*/ 5620001 w 5620001"/>
              <a:gd name="connsiteY1" fmla="*/ 0 h 4871565"/>
              <a:gd name="connsiteX2" fmla="*/ 5613124 w 5620001"/>
              <a:gd name="connsiteY2" fmla="*/ 4050232 h 4871565"/>
              <a:gd name="connsiteX3" fmla="*/ 2326135 w 5620001"/>
              <a:gd name="connsiteY3" fmla="*/ 4053465 h 4871565"/>
              <a:gd name="connsiteX4" fmla="*/ 2323582 w 5620001"/>
              <a:gd name="connsiteY4" fmla="*/ 4871565 h 4871565"/>
              <a:gd name="connsiteX5" fmla="*/ 0 w 5620001"/>
              <a:gd name="connsiteY5" fmla="*/ 4870848 h 4871565"/>
              <a:gd name="connsiteX6" fmla="*/ 0 w 5620001"/>
              <a:gd name="connsiteY6" fmla="*/ 11510 h 4871565"/>
              <a:gd name="connsiteX0" fmla="*/ 0 w 5620001"/>
              <a:gd name="connsiteY0" fmla="*/ 11510 h 4871565"/>
              <a:gd name="connsiteX1" fmla="*/ 5620001 w 5620001"/>
              <a:gd name="connsiteY1" fmla="*/ 0 h 4871565"/>
              <a:gd name="connsiteX2" fmla="*/ 5606240 w 5620001"/>
              <a:gd name="connsiteY2" fmla="*/ 4050232 h 4871565"/>
              <a:gd name="connsiteX3" fmla="*/ 2326135 w 5620001"/>
              <a:gd name="connsiteY3" fmla="*/ 4053465 h 4871565"/>
              <a:gd name="connsiteX4" fmla="*/ 2323582 w 5620001"/>
              <a:gd name="connsiteY4" fmla="*/ 4871565 h 4871565"/>
              <a:gd name="connsiteX5" fmla="*/ 0 w 5620001"/>
              <a:gd name="connsiteY5" fmla="*/ 4870848 h 4871565"/>
              <a:gd name="connsiteX6" fmla="*/ 0 w 5620001"/>
              <a:gd name="connsiteY6" fmla="*/ 11510 h 4871565"/>
              <a:gd name="connsiteX0" fmla="*/ 0 w 5620668"/>
              <a:gd name="connsiteY0" fmla="*/ 11510 h 4871565"/>
              <a:gd name="connsiteX1" fmla="*/ 5620001 w 5620668"/>
              <a:gd name="connsiteY1" fmla="*/ 0 h 4871565"/>
              <a:gd name="connsiteX2" fmla="*/ 5620007 w 5620668"/>
              <a:gd name="connsiteY2" fmla="*/ 4050232 h 4871565"/>
              <a:gd name="connsiteX3" fmla="*/ 2326135 w 5620668"/>
              <a:gd name="connsiteY3" fmla="*/ 4053465 h 4871565"/>
              <a:gd name="connsiteX4" fmla="*/ 2323582 w 5620668"/>
              <a:gd name="connsiteY4" fmla="*/ 4871565 h 4871565"/>
              <a:gd name="connsiteX5" fmla="*/ 0 w 5620668"/>
              <a:gd name="connsiteY5" fmla="*/ 4870848 h 4871565"/>
              <a:gd name="connsiteX6" fmla="*/ 0 w 5620668"/>
              <a:gd name="connsiteY6" fmla="*/ 11510 h 4871565"/>
              <a:gd name="connsiteX0" fmla="*/ 0 w 5620668"/>
              <a:gd name="connsiteY0" fmla="*/ 11510 h 4871565"/>
              <a:gd name="connsiteX1" fmla="*/ 5620001 w 5620668"/>
              <a:gd name="connsiteY1" fmla="*/ 0 h 4871565"/>
              <a:gd name="connsiteX2" fmla="*/ 5620007 w 5620668"/>
              <a:gd name="connsiteY2" fmla="*/ 4050232 h 4871565"/>
              <a:gd name="connsiteX3" fmla="*/ 2326135 w 5620668"/>
              <a:gd name="connsiteY3" fmla="*/ 4053465 h 4871565"/>
              <a:gd name="connsiteX4" fmla="*/ 2323582 w 5620668"/>
              <a:gd name="connsiteY4" fmla="*/ 4871565 h 4871565"/>
              <a:gd name="connsiteX5" fmla="*/ 0 w 5620668"/>
              <a:gd name="connsiteY5" fmla="*/ 4870848 h 4871565"/>
              <a:gd name="connsiteX6" fmla="*/ 0 w 5620668"/>
              <a:gd name="connsiteY6" fmla="*/ 11510 h 4871565"/>
              <a:gd name="connsiteX0" fmla="*/ 0 w 5620668"/>
              <a:gd name="connsiteY0" fmla="*/ 11510 h 4871565"/>
              <a:gd name="connsiteX1" fmla="*/ 5620001 w 5620668"/>
              <a:gd name="connsiteY1" fmla="*/ 0 h 4871565"/>
              <a:gd name="connsiteX2" fmla="*/ 5620007 w 5620668"/>
              <a:gd name="connsiteY2" fmla="*/ 4050232 h 4871565"/>
              <a:gd name="connsiteX3" fmla="*/ 2326135 w 5620668"/>
              <a:gd name="connsiteY3" fmla="*/ 4053465 h 4871565"/>
              <a:gd name="connsiteX4" fmla="*/ 2323582 w 5620668"/>
              <a:gd name="connsiteY4" fmla="*/ 4871565 h 4871565"/>
              <a:gd name="connsiteX5" fmla="*/ 0 w 5620668"/>
              <a:gd name="connsiteY5" fmla="*/ 4870848 h 4871565"/>
              <a:gd name="connsiteX6" fmla="*/ 0 w 5620668"/>
              <a:gd name="connsiteY6" fmla="*/ 11510 h 4871565"/>
              <a:gd name="connsiteX0" fmla="*/ 0 w 5627194"/>
              <a:gd name="connsiteY0" fmla="*/ 11510 h 4871565"/>
              <a:gd name="connsiteX1" fmla="*/ 5620001 w 5627194"/>
              <a:gd name="connsiteY1" fmla="*/ 0 h 4871565"/>
              <a:gd name="connsiteX2" fmla="*/ 5626890 w 5627194"/>
              <a:gd name="connsiteY2" fmla="*/ 4050232 h 4871565"/>
              <a:gd name="connsiteX3" fmla="*/ 2326135 w 5627194"/>
              <a:gd name="connsiteY3" fmla="*/ 4053465 h 4871565"/>
              <a:gd name="connsiteX4" fmla="*/ 2323582 w 5627194"/>
              <a:gd name="connsiteY4" fmla="*/ 4871565 h 4871565"/>
              <a:gd name="connsiteX5" fmla="*/ 0 w 5627194"/>
              <a:gd name="connsiteY5" fmla="*/ 4870848 h 4871565"/>
              <a:gd name="connsiteX6" fmla="*/ 0 w 5627194"/>
              <a:gd name="connsiteY6" fmla="*/ 11510 h 4871565"/>
              <a:gd name="connsiteX0" fmla="*/ 0 w 5633770"/>
              <a:gd name="connsiteY0" fmla="*/ 11510 h 4871565"/>
              <a:gd name="connsiteX1" fmla="*/ 5633770 w 5633770"/>
              <a:gd name="connsiteY1" fmla="*/ 0 h 4871565"/>
              <a:gd name="connsiteX2" fmla="*/ 5626890 w 5633770"/>
              <a:gd name="connsiteY2" fmla="*/ 4050232 h 4871565"/>
              <a:gd name="connsiteX3" fmla="*/ 2326135 w 5633770"/>
              <a:gd name="connsiteY3" fmla="*/ 4053465 h 4871565"/>
              <a:gd name="connsiteX4" fmla="*/ 2323582 w 5633770"/>
              <a:gd name="connsiteY4" fmla="*/ 4871565 h 4871565"/>
              <a:gd name="connsiteX5" fmla="*/ 0 w 5633770"/>
              <a:gd name="connsiteY5" fmla="*/ 4870848 h 4871565"/>
              <a:gd name="connsiteX6" fmla="*/ 0 w 5633770"/>
              <a:gd name="connsiteY6" fmla="*/ 11510 h 4871565"/>
              <a:gd name="connsiteX0" fmla="*/ 0 w 5633770"/>
              <a:gd name="connsiteY0" fmla="*/ 11510 h 4871565"/>
              <a:gd name="connsiteX1" fmla="*/ 5633770 w 5633770"/>
              <a:gd name="connsiteY1" fmla="*/ 0 h 4871565"/>
              <a:gd name="connsiteX2" fmla="*/ 5626890 w 5633770"/>
              <a:gd name="connsiteY2" fmla="*/ 4050232 h 4871565"/>
              <a:gd name="connsiteX3" fmla="*/ 2326135 w 5633770"/>
              <a:gd name="connsiteY3" fmla="*/ 4053465 h 4871565"/>
              <a:gd name="connsiteX4" fmla="*/ 2323582 w 5633770"/>
              <a:gd name="connsiteY4" fmla="*/ 4871565 h 4871565"/>
              <a:gd name="connsiteX5" fmla="*/ 0 w 5633770"/>
              <a:gd name="connsiteY5" fmla="*/ 4870848 h 4871565"/>
              <a:gd name="connsiteX6" fmla="*/ 0 w 5633770"/>
              <a:gd name="connsiteY6" fmla="*/ 11510 h 4871565"/>
              <a:gd name="connsiteX0" fmla="*/ 0 w 5646008"/>
              <a:gd name="connsiteY0" fmla="*/ 11510 h 4871565"/>
              <a:gd name="connsiteX1" fmla="*/ 5646008 w 5646008"/>
              <a:gd name="connsiteY1" fmla="*/ 0 h 4871565"/>
              <a:gd name="connsiteX2" fmla="*/ 5626890 w 5646008"/>
              <a:gd name="connsiteY2" fmla="*/ 4050232 h 4871565"/>
              <a:gd name="connsiteX3" fmla="*/ 2326135 w 5646008"/>
              <a:gd name="connsiteY3" fmla="*/ 4053465 h 4871565"/>
              <a:gd name="connsiteX4" fmla="*/ 2323582 w 5646008"/>
              <a:gd name="connsiteY4" fmla="*/ 4871565 h 4871565"/>
              <a:gd name="connsiteX5" fmla="*/ 0 w 5646008"/>
              <a:gd name="connsiteY5" fmla="*/ 4870848 h 4871565"/>
              <a:gd name="connsiteX6" fmla="*/ 0 w 5646008"/>
              <a:gd name="connsiteY6" fmla="*/ 11510 h 4871565"/>
              <a:gd name="connsiteX0" fmla="*/ 0 w 5646008"/>
              <a:gd name="connsiteY0" fmla="*/ 11510 h 4871565"/>
              <a:gd name="connsiteX1" fmla="*/ 5646008 w 5646008"/>
              <a:gd name="connsiteY1" fmla="*/ 0 h 4871565"/>
              <a:gd name="connsiteX2" fmla="*/ 5626890 w 5646008"/>
              <a:gd name="connsiteY2" fmla="*/ 4050232 h 4871565"/>
              <a:gd name="connsiteX3" fmla="*/ 2326135 w 5646008"/>
              <a:gd name="connsiteY3" fmla="*/ 4053465 h 4871565"/>
              <a:gd name="connsiteX4" fmla="*/ 2323582 w 5646008"/>
              <a:gd name="connsiteY4" fmla="*/ 4871565 h 4871565"/>
              <a:gd name="connsiteX5" fmla="*/ 0 w 5646008"/>
              <a:gd name="connsiteY5" fmla="*/ 4870848 h 4871565"/>
              <a:gd name="connsiteX6" fmla="*/ 0 w 5646008"/>
              <a:gd name="connsiteY6" fmla="*/ 11510 h 4871565"/>
              <a:gd name="connsiteX0" fmla="*/ 0 w 5646008"/>
              <a:gd name="connsiteY0" fmla="*/ 11510 h 4871565"/>
              <a:gd name="connsiteX1" fmla="*/ 5646008 w 5646008"/>
              <a:gd name="connsiteY1" fmla="*/ 0 h 4871565"/>
              <a:gd name="connsiteX2" fmla="*/ 5635048 w 5646008"/>
              <a:gd name="connsiteY2" fmla="*/ 4050232 h 4871565"/>
              <a:gd name="connsiteX3" fmla="*/ 2326135 w 5646008"/>
              <a:gd name="connsiteY3" fmla="*/ 4053465 h 4871565"/>
              <a:gd name="connsiteX4" fmla="*/ 2323582 w 5646008"/>
              <a:gd name="connsiteY4" fmla="*/ 4871565 h 4871565"/>
              <a:gd name="connsiteX5" fmla="*/ 0 w 5646008"/>
              <a:gd name="connsiteY5" fmla="*/ 4870848 h 4871565"/>
              <a:gd name="connsiteX6" fmla="*/ 0 w 5646008"/>
              <a:gd name="connsiteY6" fmla="*/ 11510 h 4871565"/>
              <a:gd name="connsiteX0" fmla="*/ 0 w 5662325"/>
              <a:gd name="connsiteY0" fmla="*/ 11510 h 4871565"/>
              <a:gd name="connsiteX1" fmla="*/ 5662325 w 5662325"/>
              <a:gd name="connsiteY1" fmla="*/ 0 h 4871565"/>
              <a:gd name="connsiteX2" fmla="*/ 5635048 w 5662325"/>
              <a:gd name="connsiteY2" fmla="*/ 4050232 h 4871565"/>
              <a:gd name="connsiteX3" fmla="*/ 2326135 w 5662325"/>
              <a:gd name="connsiteY3" fmla="*/ 4053465 h 4871565"/>
              <a:gd name="connsiteX4" fmla="*/ 2323582 w 5662325"/>
              <a:gd name="connsiteY4" fmla="*/ 4871565 h 4871565"/>
              <a:gd name="connsiteX5" fmla="*/ 0 w 5662325"/>
              <a:gd name="connsiteY5" fmla="*/ 4870848 h 4871565"/>
              <a:gd name="connsiteX6" fmla="*/ 0 w 5662325"/>
              <a:gd name="connsiteY6" fmla="*/ 11510 h 4871565"/>
              <a:gd name="connsiteX0" fmla="*/ 0 w 5637850"/>
              <a:gd name="connsiteY0" fmla="*/ 351 h 4860406"/>
              <a:gd name="connsiteX1" fmla="*/ 5637850 w 5637850"/>
              <a:gd name="connsiteY1" fmla="*/ 0 h 4860406"/>
              <a:gd name="connsiteX2" fmla="*/ 5635048 w 5637850"/>
              <a:gd name="connsiteY2" fmla="*/ 4039073 h 4860406"/>
              <a:gd name="connsiteX3" fmla="*/ 2326135 w 5637850"/>
              <a:gd name="connsiteY3" fmla="*/ 4042306 h 4860406"/>
              <a:gd name="connsiteX4" fmla="*/ 2323582 w 5637850"/>
              <a:gd name="connsiteY4" fmla="*/ 4860406 h 4860406"/>
              <a:gd name="connsiteX5" fmla="*/ 0 w 5637850"/>
              <a:gd name="connsiteY5" fmla="*/ 4859689 h 4860406"/>
              <a:gd name="connsiteX6" fmla="*/ 0 w 5637850"/>
              <a:gd name="connsiteY6" fmla="*/ 351 h 4860406"/>
              <a:gd name="connsiteX0" fmla="*/ 0 w 5637850"/>
              <a:gd name="connsiteY0" fmla="*/ 351 h 4860406"/>
              <a:gd name="connsiteX1" fmla="*/ 5637850 w 5637850"/>
              <a:gd name="connsiteY1" fmla="*/ 0 h 4860406"/>
              <a:gd name="connsiteX2" fmla="*/ 5635048 w 5637850"/>
              <a:gd name="connsiteY2" fmla="*/ 4039073 h 4860406"/>
              <a:gd name="connsiteX3" fmla="*/ 1456768 w 5637850"/>
              <a:gd name="connsiteY3" fmla="*/ 3736959 h 4860406"/>
              <a:gd name="connsiteX4" fmla="*/ 2323582 w 5637850"/>
              <a:gd name="connsiteY4" fmla="*/ 4860406 h 4860406"/>
              <a:gd name="connsiteX5" fmla="*/ 0 w 5637850"/>
              <a:gd name="connsiteY5" fmla="*/ 4859689 h 4860406"/>
              <a:gd name="connsiteX6" fmla="*/ 0 w 5637850"/>
              <a:gd name="connsiteY6" fmla="*/ 351 h 4860406"/>
              <a:gd name="connsiteX0" fmla="*/ 0 w 5637850"/>
              <a:gd name="connsiteY0" fmla="*/ 351 h 4860406"/>
              <a:gd name="connsiteX1" fmla="*/ 5637850 w 5637850"/>
              <a:gd name="connsiteY1" fmla="*/ 0 h 4860406"/>
              <a:gd name="connsiteX2" fmla="*/ 5635048 w 5637850"/>
              <a:gd name="connsiteY2" fmla="*/ 4039073 h 4860406"/>
              <a:gd name="connsiteX3" fmla="*/ 1456768 w 5637850"/>
              <a:gd name="connsiteY3" fmla="*/ 3736959 h 4860406"/>
              <a:gd name="connsiteX4" fmla="*/ 1483585 w 5637850"/>
              <a:gd name="connsiteY4" fmla="*/ 4860406 h 4860406"/>
              <a:gd name="connsiteX5" fmla="*/ 0 w 5637850"/>
              <a:gd name="connsiteY5" fmla="*/ 4859689 h 4860406"/>
              <a:gd name="connsiteX6" fmla="*/ 0 w 5637850"/>
              <a:gd name="connsiteY6" fmla="*/ 351 h 4860406"/>
              <a:gd name="connsiteX0" fmla="*/ 0 w 5637850"/>
              <a:gd name="connsiteY0" fmla="*/ 351 h 4860406"/>
              <a:gd name="connsiteX1" fmla="*/ 5637850 w 5637850"/>
              <a:gd name="connsiteY1" fmla="*/ 0 h 4860406"/>
              <a:gd name="connsiteX2" fmla="*/ 5635048 w 5637850"/>
              <a:gd name="connsiteY2" fmla="*/ 4039073 h 4860406"/>
              <a:gd name="connsiteX3" fmla="*/ 1480264 w 5637850"/>
              <a:gd name="connsiteY3" fmla="*/ 3728924 h 4860406"/>
              <a:gd name="connsiteX4" fmla="*/ 1483585 w 5637850"/>
              <a:gd name="connsiteY4" fmla="*/ 4860406 h 4860406"/>
              <a:gd name="connsiteX5" fmla="*/ 0 w 5637850"/>
              <a:gd name="connsiteY5" fmla="*/ 4859689 h 4860406"/>
              <a:gd name="connsiteX6" fmla="*/ 0 w 5637850"/>
              <a:gd name="connsiteY6" fmla="*/ 351 h 4860406"/>
              <a:gd name="connsiteX0" fmla="*/ 0 w 5637850"/>
              <a:gd name="connsiteY0" fmla="*/ 351 h 4860406"/>
              <a:gd name="connsiteX1" fmla="*/ 5637850 w 5637850"/>
              <a:gd name="connsiteY1" fmla="*/ 0 h 4860406"/>
              <a:gd name="connsiteX2" fmla="*/ 5635048 w 5637850"/>
              <a:gd name="connsiteY2" fmla="*/ 3733726 h 4860406"/>
              <a:gd name="connsiteX3" fmla="*/ 1480264 w 5637850"/>
              <a:gd name="connsiteY3" fmla="*/ 3728924 h 4860406"/>
              <a:gd name="connsiteX4" fmla="*/ 1483585 w 5637850"/>
              <a:gd name="connsiteY4" fmla="*/ 4860406 h 4860406"/>
              <a:gd name="connsiteX5" fmla="*/ 0 w 5637850"/>
              <a:gd name="connsiteY5" fmla="*/ 4859689 h 4860406"/>
              <a:gd name="connsiteX6" fmla="*/ 0 w 5637850"/>
              <a:gd name="connsiteY6" fmla="*/ 351 h 4860406"/>
              <a:gd name="connsiteX0" fmla="*/ 0 w 5637850"/>
              <a:gd name="connsiteY0" fmla="*/ 351 h 4860406"/>
              <a:gd name="connsiteX1" fmla="*/ 5637850 w 5637850"/>
              <a:gd name="connsiteY1" fmla="*/ 0 h 4860406"/>
              <a:gd name="connsiteX2" fmla="*/ 4542465 w 5637850"/>
              <a:gd name="connsiteY2" fmla="*/ 3733726 h 4860406"/>
              <a:gd name="connsiteX3" fmla="*/ 1480264 w 5637850"/>
              <a:gd name="connsiteY3" fmla="*/ 3728924 h 4860406"/>
              <a:gd name="connsiteX4" fmla="*/ 1483585 w 5637850"/>
              <a:gd name="connsiteY4" fmla="*/ 4860406 h 4860406"/>
              <a:gd name="connsiteX5" fmla="*/ 0 w 5637850"/>
              <a:gd name="connsiteY5" fmla="*/ 4859689 h 4860406"/>
              <a:gd name="connsiteX6" fmla="*/ 0 w 5637850"/>
              <a:gd name="connsiteY6" fmla="*/ 351 h 4860406"/>
              <a:gd name="connsiteX0" fmla="*/ 0 w 4551141"/>
              <a:gd name="connsiteY0" fmla="*/ 351 h 4860406"/>
              <a:gd name="connsiteX1" fmla="*/ 4551141 w 4551141"/>
              <a:gd name="connsiteY1" fmla="*/ 0 h 4860406"/>
              <a:gd name="connsiteX2" fmla="*/ 4542465 w 4551141"/>
              <a:gd name="connsiteY2" fmla="*/ 3733726 h 4860406"/>
              <a:gd name="connsiteX3" fmla="*/ 1480264 w 4551141"/>
              <a:gd name="connsiteY3" fmla="*/ 3728924 h 4860406"/>
              <a:gd name="connsiteX4" fmla="*/ 1483585 w 4551141"/>
              <a:gd name="connsiteY4" fmla="*/ 4860406 h 4860406"/>
              <a:gd name="connsiteX5" fmla="*/ 0 w 4551141"/>
              <a:gd name="connsiteY5" fmla="*/ 4859689 h 4860406"/>
              <a:gd name="connsiteX6" fmla="*/ 0 w 4551141"/>
              <a:gd name="connsiteY6" fmla="*/ 351 h 4860406"/>
              <a:gd name="connsiteX0" fmla="*/ 0 w 4546246"/>
              <a:gd name="connsiteY0" fmla="*/ 351 h 4860406"/>
              <a:gd name="connsiteX1" fmla="*/ 4546246 w 4546246"/>
              <a:gd name="connsiteY1" fmla="*/ 0 h 4860406"/>
              <a:gd name="connsiteX2" fmla="*/ 4542465 w 4546246"/>
              <a:gd name="connsiteY2" fmla="*/ 3733726 h 4860406"/>
              <a:gd name="connsiteX3" fmla="*/ 1480264 w 4546246"/>
              <a:gd name="connsiteY3" fmla="*/ 3728924 h 4860406"/>
              <a:gd name="connsiteX4" fmla="*/ 1483585 w 4546246"/>
              <a:gd name="connsiteY4" fmla="*/ 4860406 h 4860406"/>
              <a:gd name="connsiteX5" fmla="*/ 0 w 4546246"/>
              <a:gd name="connsiteY5" fmla="*/ 4859689 h 4860406"/>
              <a:gd name="connsiteX6" fmla="*/ 0 w 4546246"/>
              <a:gd name="connsiteY6" fmla="*/ 351 h 4860406"/>
              <a:gd name="connsiteX0" fmla="*/ 0 w 4546246"/>
              <a:gd name="connsiteY0" fmla="*/ 351 h 4860406"/>
              <a:gd name="connsiteX1" fmla="*/ 4546246 w 4546246"/>
              <a:gd name="connsiteY1" fmla="*/ 0 h 4860406"/>
              <a:gd name="connsiteX2" fmla="*/ 4542465 w 4546246"/>
              <a:gd name="connsiteY2" fmla="*/ 3733726 h 4860406"/>
              <a:gd name="connsiteX3" fmla="*/ 1485160 w 4546246"/>
              <a:gd name="connsiteY3" fmla="*/ 3735620 h 4860406"/>
              <a:gd name="connsiteX4" fmla="*/ 1483585 w 4546246"/>
              <a:gd name="connsiteY4" fmla="*/ 4860406 h 4860406"/>
              <a:gd name="connsiteX5" fmla="*/ 0 w 4546246"/>
              <a:gd name="connsiteY5" fmla="*/ 4859689 h 4860406"/>
              <a:gd name="connsiteX6" fmla="*/ 0 w 4546246"/>
              <a:gd name="connsiteY6" fmla="*/ 351 h 4860406"/>
              <a:gd name="connsiteX0" fmla="*/ 0 w 4546246"/>
              <a:gd name="connsiteY0" fmla="*/ 351 h 4859689"/>
              <a:gd name="connsiteX1" fmla="*/ 4546246 w 4546246"/>
              <a:gd name="connsiteY1" fmla="*/ 0 h 4859689"/>
              <a:gd name="connsiteX2" fmla="*/ 4542465 w 4546246"/>
              <a:gd name="connsiteY2" fmla="*/ 3733726 h 4859689"/>
              <a:gd name="connsiteX3" fmla="*/ 1485160 w 4546246"/>
              <a:gd name="connsiteY3" fmla="*/ 3735620 h 4859689"/>
              <a:gd name="connsiteX4" fmla="*/ 1483585 w 4546246"/>
              <a:gd name="connsiteY4" fmla="*/ 4458634 h 4859689"/>
              <a:gd name="connsiteX5" fmla="*/ 0 w 4546246"/>
              <a:gd name="connsiteY5" fmla="*/ 4859689 h 4859689"/>
              <a:gd name="connsiteX6" fmla="*/ 0 w 4546246"/>
              <a:gd name="connsiteY6" fmla="*/ 351 h 4859689"/>
              <a:gd name="connsiteX0" fmla="*/ 0 w 4546246"/>
              <a:gd name="connsiteY0" fmla="*/ 351 h 4859689"/>
              <a:gd name="connsiteX1" fmla="*/ 4546246 w 4546246"/>
              <a:gd name="connsiteY1" fmla="*/ 0 h 4859689"/>
              <a:gd name="connsiteX2" fmla="*/ 4542465 w 4546246"/>
              <a:gd name="connsiteY2" fmla="*/ 3733726 h 4859689"/>
              <a:gd name="connsiteX3" fmla="*/ 1485160 w 4546246"/>
              <a:gd name="connsiteY3" fmla="*/ 3735620 h 4859689"/>
              <a:gd name="connsiteX4" fmla="*/ 1483585 w 4546246"/>
              <a:gd name="connsiteY4" fmla="*/ 4492115 h 4859689"/>
              <a:gd name="connsiteX5" fmla="*/ 0 w 4546246"/>
              <a:gd name="connsiteY5" fmla="*/ 4859689 h 4859689"/>
              <a:gd name="connsiteX6" fmla="*/ 0 w 4546246"/>
              <a:gd name="connsiteY6" fmla="*/ 351 h 4859689"/>
              <a:gd name="connsiteX0" fmla="*/ 0 w 4546246"/>
              <a:gd name="connsiteY0" fmla="*/ 351 h 4511486"/>
              <a:gd name="connsiteX1" fmla="*/ 4546246 w 4546246"/>
              <a:gd name="connsiteY1" fmla="*/ 0 h 4511486"/>
              <a:gd name="connsiteX2" fmla="*/ 4542465 w 4546246"/>
              <a:gd name="connsiteY2" fmla="*/ 3733726 h 4511486"/>
              <a:gd name="connsiteX3" fmla="*/ 1485160 w 4546246"/>
              <a:gd name="connsiteY3" fmla="*/ 3735620 h 4511486"/>
              <a:gd name="connsiteX4" fmla="*/ 1483585 w 4546246"/>
              <a:gd name="connsiteY4" fmla="*/ 4492115 h 4511486"/>
              <a:gd name="connsiteX5" fmla="*/ 9790 w 4546246"/>
              <a:gd name="connsiteY5" fmla="*/ 4511486 h 4511486"/>
              <a:gd name="connsiteX6" fmla="*/ 0 w 4546246"/>
              <a:gd name="connsiteY6" fmla="*/ 351 h 4511486"/>
              <a:gd name="connsiteX0" fmla="*/ 941 w 4547187"/>
              <a:gd name="connsiteY0" fmla="*/ 351 h 4498094"/>
              <a:gd name="connsiteX1" fmla="*/ 4547187 w 4547187"/>
              <a:gd name="connsiteY1" fmla="*/ 0 h 4498094"/>
              <a:gd name="connsiteX2" fmla="*/ 4543406 w 4547187"/>
              <a:gd name="connsiteY2" fmla="*/ 3733726 h 4498094"/>
              <a:gd name="connsiteX3" fmla="*/ 1486101 w 4547187"/>
              <a:gd name="connsiteY3" fmla="*/ 3735620 h 4498094"/>
              <a:gd name="connsiteX4" fmla="*/ 1484526 w 4547187"/>
              <a:gd name="connsiteY4" fmla="*/ 4492115 h 4498094"/>
              <a:gd name="connsiteX5" fmla="*/ 941 w 4547187"/>
              <a:gd name="connsiteY5" fmla="*/ 4498094 h 4498094"/>
              <a:gd name="connsiteX6" fmla="*/ 941 w 4547187"/>
              <a:gd name="connsiteY6" fmla="*/ 351 h 4498094"/>
              <a:gd name="connsiteX0" fmla="*/ 941 w 4547187"/>
              <a:gd name="connsiteY0" fmla="*/ 351 h 4498094"/>
              <a:gd name="connsiteX1" fmla="*/ 4547187 w 4547187"/>
              <a:gd name="connsiteY1" fmla="*/ 0 h 4498094"/>
              <a:gd name="connsiteX2" fmla="*/ 4543406 w 4547187"/>
              <a:gd name="connsiteY2" fmla="*/ 3733726 h 4498094"/>
              <a:gd name="connsiteX3" fmla="*/ 1486101 w 4547187"/>
              <a:gd name="connsiteY3" fmla="*/ 3735620 h 4498094"/>
              <a:gd name="connsiteX4" fmla="*/ 1482079 w 4547187"/>
              <a:gd name="connsiteY4" fmla="*/ 4492115 h 4498094"/>
              <a:gd name="connsiteX5" fmla="*/ 941 w 4547187"/>
              <a:gd name="connsiteY5" fmla="*/ 4498094 h 4498094"/>
              <a:gd name="connsiteX6" fmla="*/ 941 w 4547187"/>
              <a:gd name="connsiteY6" fmla="*/ 351 h 4498094"/>
              <a:gd name="connsiteX0" fmla="*/ 941 w 4547187"/>
              <a:gd name="connsiteY0" fmla="*/ 351 h 4498094"/>
              <a:gd name="connsiteX1" fmla="*/ 4547187 w 4547187"/>
              <a:gd name="connsiteY1" fmla="*/ 0 h 4498094"/>
              <a:gd name="connsiteX2" fmla="*/ 4543406 w 4547187"/>
              <a:gd name="connsiteY2" fmla="*/ 3733726 h 4498094"/>
              <a:gd name="connsiteX3" fmla="*/ 1486101 w 4547187"/>
              <a:gd name="connsiteY3" fmla="*/ 3735620 h 4498094"/>
              <a:gd name="connsiteX4" fmla="*/ 1484526 w 4547187"/>
              <a:gd name="connsiteY4" fmla="*/ 4495463 h 4498094"/>
              <a:gd name="connsiteX5" fmla="*/ 941 w 4547187"/>
              <a:gd name="connsiteY5" fmla="*/ 4498094 h 4498094"/>
              <a:gd name="connsiteX6" fmla="*/ 941 w 4547187"/>
              <a:gd name="connsiteY6" fmla="*/ 351 h 4498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7187" h="4498094">
                <a:moveTo>
                  <a:pt x="941" y="351"/>
                </a:moveTo>
                <a:lnTo>
                  <a:pt x="4547187" y="0"/>
                </a:lnTo>
                <a:cubicBezTo>
                  <a:pt x="4544893" y="1416545"/>
                  <a:pt x="4545700" y="2317181"/>
                  <a:pt x="4543406" y="3733726"/>
                </a:cubicBezTo>
                <a:lnTo>
                  <a:pt x="1486101" y="3735620"/>
                </a:lnTo>
                <a:cubicBezTo>
                  <a:pt x="1483807" y="3985002"/>
                  <a:pt x="1486820" y="4246081"/>
                  <a:pt x="1484526" y="4495463"/>
                </a:cubicBezTo>
                <a:lnTo>
                  <a:pt x="941" y="4498094"/>
                </a:lnTo>
                <a:cubicBezTo>
                  <a:pt x="-2322" y="2994382"/>
                  <a:pt x="4204" y="1504063"/>
                  <a:pt x="941" y="35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68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3507854"/>
            <a:ext cx="5245249" cy="441262"/>
          </a:xfrm>
        </p:spPr>
        <p:txBody>
          <a:bodyPr anchor="t" anchorCtr="0">
            <a:normAutofit/>
          </a:bodyPr>
          <a:lstStyle>
            <a:lvl1pPr algn="l">
              <a:lnSpc>
                <a:spcPts val="2381"/>
              </a:lnSpc>
              <a:defRPr sz="1905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>
          <a:xfrm>
            <a:off x="6201065" y="678034"/>
            <a:ext cx="1539287" cy="237532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225"/>
              </a:lnSpc>
              <a:defRPr sz="953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2025-06-17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33935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164" userDrawn="1">
          <p15:clr>
            <a:srgbClr val="FBAE40"/>
          </p15:clr>
        </p15:guide>
        <p15:guide id="2" orient="horz" pos="77" userDrawn="1">
          <p15:clr>
            <a:srgbClr val="FBAE40"/>
          </p15:clr>
        </p15:guide>
        <p15:guide id="3" orient="horz" pos="1620" userDrawn="1">
          <p15:clr>
            <a:srgbClr val="FBAE40"/>
          </p15:clr>
        </p15:guide>
        <p15:guide id="4" orient="horz" pos="231" userDrawn="1">
          <p15:clr>
            <a:srgbClr val="FBAE40"/>
          </p15:clr>
        </p15:guide>
        <p15:guide id="5" orient="horz" pos="386" userDrawn="1">
          <p15:clr>
            <a:srgbClr val="FBAE40"/>
          </p15:clr>
        </p15:guide>
        <p15:guide id="6" orient="horz" pos="540" userDrawn="1">
          <p15:clr>
            <a:srgbClr val="FBAE40"/>
          </p15:clr>
        </p15:guide>
        <p15:guide id="7" orient="horz" pos="694" userDrawn="1">
          <p15:clr>
            <a:srgbClr val="FBAE40"/>
          </p15:clr>
        </p15:guide>
        <p15:guide id="8" orient="horz" pos="848" userDrawn="1">
          <p15:clr>
            <a:srgbClr val="FBAE40"/>
          </p15:clr>
        </p15:guide>
        <p15:guide id="9" orient="horz" pos="1003" userDrawn="1">
          <p15:clr>
            <a:srgbClr val="FBAE40"/>
          </p15:clr>
        </p15:guide>
        <p15:guide id="10" orient="horz" pos="1157" userDrawn="1">
          <p15:clr>
            <a:srgbClr val="FBAE40"/>
          </p15:clr>
        </p15:guide>
        <p15:guide id="11" orient="horz" pos="1311" userDrawn="1">
          <p15:clr>
            <a:srgbClr val="FBAE40"/>
          </p15:clr>
        </p15:guide>
        <p15:guide id="12" orient="horz" pos="1466" userDrawn="1">
          <p15:clr>
            <a:srgbClr val="FBAE40"/>
          </p15:clr>
        </p15:guide>
        <p15:guide id="13" orient="horz" pos="1774" userDrawn="1">
          <p15:clr>
            <a:srgbClr val="FBAE40"/>
          </p15:clr>
        </p15:guide>
        <p15:guide id="14" orient="horz" pos="1929" userDrawn="1">
          <p15:clr>
            <a:srgbClr val="FBAE40"/>
          </p15:clr>
        </p15:guide>
        <p15:guide id="15" orient="horz" pos="2083" userDrawn="1">
          <p15:clr>
            <a:srgbClr val="FBAE40"/>
          </p15:clr>
        </p15:guide>
        <p15:guide id="16" orient="horz" pos="2237" userDrawn="1">
          <p15:clr>
            <a:srgbClr val="FBAE40"/>
          </p15:clr>
        </p15:guide>
        <p15:guide id="17" orient="horz" pos="2392" userDrawn="1">
          <p15:clr>
            <a:srgbClr val="FBAE40"/>
          </p15:clr>
        </p15:guide>
        <p15:guide id="18" orient="horz" pos="2546" userDrawn="1">
          <p15:clr>
            <a:srgbClr val="FBAE40"/>
          </p15:clr>
        </p15:guide>
        <p15:guide id="19" orient="horz" pos="2700" userDrawn="1">
          <p15:clr>
            <a:srgbClr val="FBAE40"/>
          </p15:clr>
        </p15:guide>
        <p15:guide id="20" orient="horz" pos="2854" userDrawn="1">
          <p15:clr>
            <a:srgbClr val="FBAE40"/>
          </p15:clr>
        </p15:guide>
        <p15:guide id="21" orient="horz" pos="3009" userDrawn="1">
          <p15:clr>
            <a:srgbClr val="FBAE40"/>
          </p15:clr>
        </p15:guide>
        <p15:guide id="22" orient="horz" pos="3163" userDrawn="1">
          <p15:clr>
            <a:srgbClr val="FBAE40"/>
          </p15:clr>
        </p15:guide>
        <p15:guide id="23" pos="358" userDrawn="1">
          <p15:clr>
            <a:srgbClr val="FBAE40"/>
          </p15:clr>
        </p15:guide>
        <p15:guide id="24" pos="552" userDrawn="1">
          <p15:clr>
            <a:srgbClr val="FBAE40"/>
          </p15:clr>
        </p15:guide>
        <p15:guide id="25" pos="747" userDrawn="1">
          <p15:clr>
            <a:srgbClr val="FBAE40"/>
          </p15:clr>
        </p15:guide>
        <p15:guide id="26" pos="941" userDrawn="1">
          <p15:clr>
            <a:srgbClr val="FBAE40"/>
          </p15:clr>
        </p15:guide>
        <p15:guide id="27" pos="1135" userDrawn="1">
          <p15:clr>
            <a:srgbClr val="FBAE40"/>
          </p15:clr>
        </p15:guide>
        <p15:guide id="28" pos="1328" userDrawn="1">
          <p15:clr>
            <a:srgbClr val="FBAE40"/>
          </p15:clr>
        </p15:guide>
        <p15:guide id="29" pos="1522" userDrawn="1">
          <p15:clr>
            <a:srgbClr val="FBAE40"/>
          </p15:clr>
        </p15:guide>
        <p15:guide id="30" pos="1716" userDrawn="1">
          <p15:clr>
            <a:srgbClr val="FBAE40"/>
          </p15:clr>
        </p15:guide>
        <p15:guide id="31" pos="1911" userDrawn="1">
          <p15:clr>
            <a:srgbClr val="FBAE40"/>
          </p15:clr>
        </p15:guide>
        <p15:guide id="32" pos="2104" userDrawn="1">
          <p15:clr>
            <a:srgbClr val="FBAE40"/>
          </p15:clr>
        </p15:guide>
        <p15:guide id="33" pos="2298" userDrawn="1">
          <p15:clr>
            <a:srgbClr val="FBAE40"/>
          </p15:clr>
        </p15:guide>
        <p15:guide id="34" pos="2492" userDrawn="1">
          <p15:clr>
            <a:srgbClr val="FBAE40"/>
          </p15:clr>
        </p15:guide>
        <p15:guide id="35" pos="2686" userDrawn="1">
          <p15:clr>
            <a:srgbClr val="FBAE40"/>
          </p15:clr>
        </p15:guide>
        <p15:guide id="36" pos="2880" userDrawn="1">
          <p15:clr>
            <a:srgbClr val="FBAE40"/>
          </p15:clr>
        </p15:guide>
        <p15:guide id="37" pos="3074" userDrawn="1">
          <p15:clr>
            <a:srgbClr val="FBAE40"/>
          </p15:clr>
        </p15:guide>
        <p15:guide id="38" pos="3268" userDrawn="1">
          <p15:clr>
            <a:srgbClr val="FBAE40"/>
          </p15:clr>
        </p15:guide>
        <p15:guide id="39" pos="3462" userDrawn="1">
          <p15:clr>
            <a:srgbClr val="FBAE40"/>
          </p15:clr>
        </p15:guide>
        <p15:guide id="40" pos="3656" userDrawn="1">
          <p15:clr>
            <a:srgbClr val="FBAE40"/>
          </p15:clr>
        </p15:guide>
        <p15:guide id="41" pos="3849" userDrawn="1">
          <p15:clr>
            <a:srgbClr val="FBAE40"/>
          </p15:clr>
        </p15:guide>
        <p15:guide id="42" pos="4044" userDrawn="1">
          <p15:clr>
            <a:srgbClr val="FBAE40"/>
          </p15:clr>
        </p15:guide>
        <p15:guide id="43" pos="4238" userDrawn="1">
          <p15:clr>
            <a:srgbClr val="FBAE40"/>
          </p15:clr>
        </p15:guide>
        <p15:guide id="44" pos="4432" userDrawn="1">
          <p15:clr>
            <a:srgbClr val="FBAE40"/>
          </p15:clr>
        </p15:guide>
        <p15:guide id="45" pos="4625" userDrawn="1">
          <p15:clr>
            <a:srgbClr val="FBAE40"/>
          </p15:clr>
        </p15:guide>
        <p15:guide id="46" pos="4819" userDrawn="1">
          <p15:clr>
            <a:srgbClr val="FBAE40"/>
          </p15:clr>
        </p15:guide>
        <p15:guide id="47" pos="5013" userDrawn="1">
          <p15:clr>
            <a:srgbClr val="FBAE40"/>
          </p15:clr>
        </p15:guide>
        <p15:guide id="48" pos="5208" userDrawn="1">
          <p15:clr>
            <a:srgbClr val="FBAE40"/>
          </p15:clr>
        </p15:guide>
        <p15:guide id="49" pos="5402" userDrawn="1">
          <p15:clr>
            <a:srgbClr val="FBAE40"/>
          </p15:clr>
        </p15:guide>
        <p15:guide id="50" pos="559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93975" y="0"/>
            <a:ext cx="6252785" cy="3533614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45924 w 6835775"/>
              <a:gd name="connsiteY3" fmla="*/ 4519230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40726"/>
              <a:gd name="connsiteY0" fmla="*/ 0 h 4859338"/>
              <a:gd name="connsiteX1" fmla="*/ 6835775 w 6840726"/>
              <a:gd name="connsiteY1" fmla="*/ 0 h 4859338"/>
              <a:gd name="connsiteX2" fmla="*/ 6840726 w 6840726"/>
              <a:gd name="connsiteY2" fmla="*/ 4513008 h 4859338"/>
              <a:gd name="connsiteX3" fmla="*/ 2145924 w 6840726"/>
              <a:gd name="connsiteY3" fmla="*/ 4519230 h 4859338"/>
              <a:gd name="connsiteX4" fmla="*/ 2155824 w 6840726"/>
              <a:gd name="connsiteY4" fmla="*/ 4859338 h 4859338"/>
              <a:gd name="connsiteX5" fmla="*/ 0 w 6840726"/>
              <a:gd name="connsiteY5" fmla="*/ 4859338 h 4859338"/>
              <a:gd name="connsiteX6" fmla="*/ 0 w 6840726"/>
              <a:gd name="connsiteY6" fmla="*/ 0 h 4859338"/>
              <a:gd name="connsiteX0" fmla="*/ 0 w 6840726"/>
              <a:gd name="connsiteY0" fmla="*/ 0 h 4859338"/>
              <a:gd name="connsiteX1" fmla="*/ 6835775 w 6840726"/>
              <a:gd name="connsiteY1" fmla="*/ 0 h 4859338"/>
              <a:gd name="connsiteX2" fmla="*/ 6840726 w 6840726"/>
              <a:gd name="connsiteY2" fmla="*/ 4513008 h 4859338"/>
              <a:gd name="connsiteX3" fmla="*/ 2155825 w 6840726"/>
              <a:gd name="connsiteY3" fmla="*/ 4519230 h 4859338"/>
              <a:gd name="connsiteX4" fmla="*/ 2155824 w 6840726"/>
              <a:gd name="connsiteY4" fmla="*/ 4859338 h 4859338"/>
              <a:gd name="connsiteX5" fmla="*/ 0 w 6840726"/>
              <a:gd name="connsiteY5" fmla="*/ 4859338 h 4859338"/>
              <a:gd name="connsiteX6" fmla="*/ 0 w 6840726"/>
              <a:gd name="connsiteY6" fmla="*/ 0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40726" h="4859338">
                <a:moveTo>
                  <a:pt x="0" y="0"/>
                </a:moveTo>
                <a:lnTo>
                  <a:pt x="6835775" y="0"/>
                </a:lnTo>
                <a:cubicBezTo>
                  <a:pt x="6837425" y="1504336"/>
                  <a:pt x="6839076" y="3008672"/>
                  <a:pt x="6840726" y="4513008"/>
                </a:cubicBezTo>
                <a:lnTo>
                  <a:pt x="2155825" y="4519230"/>
                </a:lnTo>
                <a:cubicBezTo>
                  <a:pt x="2155825" y="4632599"/>
                  <a:pt x="2155824" y="4745969"/>
                  <a:pt x="2155824" y="4859338"/>
                </a:cubicBezTo>
                <a:lnTo>
                  <a:pt x="0" y="485933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68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4871" y="3535097"/>
            <a:ext cx="5542066" cy="898396"/>
          </a:xfrm>
        </p:spPr>
        <p:txBody>
          <a:bodyPr anchor="t" anchorCtr="0">
            <a:normAutofit/>
          </a:bodyPr>
          <a:lstStyle>
            <a:lvl1pPr algn="l">
              <a:lnSpc>
                <a:spcPts val="2381"/>
              </a:lnSpc>
              <a:defRPr sz="1905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65" userDrawn="1">
          <p15:clr>
            <a:srgbClr val="FBAE40"/>
          </p15:clr>
        </p15:guide>
        <p15:guide id="2" orient="horz" pos="77" userDrawn="1">
          <p15:clr>
            <a:srgbClr val="FBAE40"/>
          </p15:clr>
        </p15:guide>
        <p15:guide id="3" orient="horz" pos="1620" userDrawn="1">
          <p15:clr>
            <a:srgbClr val="FBAE40"/>
          </p15:clr>
        </p15:guide>
        <p15:guide id="4" orient="horz" pos="231" userDrawn="1">
          <p15:clr>
            <a:srgbClr val="FBAE40"/>
          </p15:clr>
        </p15:guide>
        <p15:guide id="5" orient="horz" pos="386" userDrawn="1">
          <p15:clr>
            <a:srgbClr val="FBAE40"/>
          </p15:clr>
        </p15:guide>
        <p15:guide id="6" orient="horz" pos="540" userDrawn="1">
          <p15:clr>
            <a:srgbClr val="FBAE40"/>
          </p15:clr>
        </p15:guide>
        <p15:guide id="7" orient="horz" pos="694" userDrawn="1">
          <p15:clr>
            <a:srgbClr val="FBAE40"/>
          </p15:clr>
        </p15:guide>
        <p15:guide id="8" orient="horz" pos="848" userDrawn="1">
          <p15:clr>
            <a:srgbClr val="FBAE40"/>
          </p15:clr>
        </p15:guide>
        <p15:guide id="9" orient="horz" pos="1003" userDrawn="1">
          <p15:clr>
            <a:srgbClr val="FBAE40"/>
          </p15:clr>
        </p15:guide>
        <p15:guide id="10" orient="horz" pos="1157" userDrawn="1">
          <p15:clr>
            <a:srgbClr val="FBAE40"/>
          </p15:clr>
        </p15:guide>
        <p15:guide id="11" orient="horz" pos="1311" userDrawn="1">
          <p15:clr>
            <a:srgbClr val="FBAE40"/>
          </p15:clr>
        </p15:guide>
        <p15:guide id="12" orient="horz" pos="1466" userDrawn="1">
          <p15:clr>
            <a:srgbClr val="FBAE40"/>
          </p15:clr>
        </p15:guide>
        <p15:guide id="13" orient="horz" pos="1774" userDrawn="1">
          <p15:clr>
            <a:srgbClr val="FBAE40"/>
          </p15:clr>
        </p15:guide>
        <p15:guide id="14" orient="horz" pos="1929" userDrawn="1">
          <p15:clr>
            <a:srgbClr val="FBAE40"/>
          </p15:clr>
        </p15:guide>
        <p15:guide id="15" orient="horz" pos="2083" userDrawn="1">
          <p15:clr>
            <a:srgbClr val="FBAE40"/>
          </p15:clr>
        </p15:guide>
        <p15:guide id="16" orient="horz" pos="2237" userDrawn="1">
          <p15:clr>
            <a:srgbClr val="FBAE40"/>
          </p15:clr>
        </p15:guide>
        <p15:guide id="17" orient="horz" pos="2392" userDrawn="1">
          <p15:clr>
            <a:srgbClr val="FBAE40"/>
          </p15:clr>
        </p15:guide>
        <p15:guide id="18" orient="horz" pos="2546" userDrawn="1">
          <p15:clr>
            <a:srgbClr val="FBAE40"/>
          </p15:clr>
        </p15:guide>
        <p15:guide id="19" orient="horz" pos="2700" userDrawn="1">
          <p15:clr>
            <a:srgbClr val="FBAE40"/>
          </p15:clr>
        </p15:guide>
        <p15:guide id="20" orient="horz" pos="2854" userDrawn="1">
          <p15:clr>
            <a:srgbClr val="FBAE40"/>
          </p15:clr>
        </p15:guide>
        <p15:guide id="21" orient="horz" pos="3009" userDrawn="1">
          <p15:clr>
            <a:srgbClr val="FBAE40"/>
          </p15:clr>
        </p15:guide>
        <p15:guide id="22" orient="horz" pos="3163" userDrawn="1">
          <p15:clr>
            <a:srgbClr val="FBAE40"/>
          </p15:clr>
        </p15:guide>
        <p15:guide id="23" pos="358" userDrawn="1">
          <p15:clr>
            <a:srgbClr val="FBAE40"/>
          </p15:clr>
        </p15:guide>
        <p15:guide id="24" pos="552" userDrawn="1">
          <p15:clr>
            <a:srgbClr val="FBAE40"/>
          </p15:clr>
        </p15:guide>
        <p15:guide id="25" pos="747" userDrawn="1">
          <p15:clr>
            <a:srgbClr val="FBAE40"/>
          </p15:clr>
        </p15:guide>
        <p15:guide id="26" pos="941" userDrawn="1">
          <p15:clr>
            <a:srgbClr val="FBAE40"/>
          </p15:clr>
        </p15:guide>
        <p15:guide id="27" pos="1135" userDrawn="1">
          <p15:clr>
            <a:srgbClr val="FBAE40"/>
          </p15:clr>
        </p15:guide>
        <p15:guide id="28" pos="1328" userDrawn="1">
          <p15:clr>
            <a:srgbClr val="FBAE40"/>
          </p15:clr>
        </p15:guide>
        <p15:guide id="29" pos="1522" userDrawn="1">
          <p15:clr>
            <a:srgbClr val="FBAE40"/>
          </p15:clr>
        </p15:guide>
        <p15:guide id="30" pos="1716" userDrawn="1">
          <p15:clr>
            <a:srgbClr val="FBAE40"/>
          </p15:clr>
        </p15:guide>
        <p15:guide id="31" pos="1911" userDrawn="1">
          <p15:clr>
            <a:srgbClr val="FBAE40"/>
          </p15:clr>
        </p15:guide>
        <p15:guide id="32" pos="2104" userDrawn="1">
          <p15:clr>
            <a:srgbClr val="FBAE40"/>
          </p15:clr>
        </p15:guide>
        <p15:guide id="33" pos="2298" userDrawn="1">
          <p15:clr>
            <a:srgbClr val="FBAE40"/>
          </p15:clr>
        </p15:guide>
        <p15:guide id="34" pos="2492" userDrawn="1">
          <p15:clr>
            <a:srgbClr val="FBAE40"/>
          </p15:clr>
        </p15:guide>
        <p15:guide id="35" pos="2686" userDrawn="1">
          <p15:clr>
            <a:srgbClr val="FBAE40"/>
          </p15:clr>
        </p15:guide>
        <p15:guide id="36" pos="2880" userDrawn="1">
          <p15:clr>
            <a:srgbClr val="FBAE40"/>
          </p15:clr>
        </p15:guide>
        <p15:guide id="37" pos="3074" userDrawn="1">
          <p15:clr>
            <a:srgbClr val="FBAE40"/>
          </p15:clr>
        </p15:guide>
        <p15:guide id="38" pos="3268" userDrawn="1">
          <p15:clr>
            <a:srgbClr val="FBAE40"/>
          </p15:clr>
        </p15:guide>
        <p15:guide id="39" pos="3462" userDrawn="1">
          <p15:clr>
            <a:srgbClr val="FBAE40"/>
          </p15:clr>
        </p15:guide>
        <p15:guide id="40" pos="3656" userDrawn="1">
          <p15:clr>
            <a:srgbClr val="FBAE40"/>
          </p15:clr>
        </p15:guide>
        <p15:guide id="41" pos="3849" userDrawn="1">
          <p15:clr>
            <a:srgbClr val="FBAE40"/>
          </p15:clr>
        </p15:guide>
        <p15:guide id="42" pos="4044" userDrawn="1">
          <p15:clr>
            <a:srgbClr val="FBAE40"/>
          </p15:clr>
        </p15:guide>
        <p15:guide id="43" pos="4238" userDrawn="1">
          <p15:clr>
            <a:srgbClr val="FBAE40"/>
          </p15:clr>
        </p15:guide>
        <p15:guide id="44" pos="4432" userDrawn="1">
          <p15:clr>
            <a:srgbClr val="FBAE40"/>
          </p15:clr>
        </p15:guide>
        <p15:guide id="45" pos="4625" userDrawn="1">
          <p15:clr>
            <a:srgbClr val="FBAE40"/>
          </p15:clr>
        </p15:guide>
        <p15:guide id="46" pos="4819" userDrawn="1">
          <p15:clr>
            <a:srgbClr val="FBAE40"/>
          </p15:clr>
        </p15:guide>
        <p15:guide id="47" pos="5013" userDrawn="1">
          <p15:clr>
            <a:srgbClr val="FBAE40"/>
          </p15:clr>
        </p15:guide>
        <p15:guide id="48" pos="5208" userDrawn="1">
          <p15:clr>
            <a:srgbClr val="FBAE40"/>
          </p15:clr>
        </p15:guide>
        <p15:guide id="49" pos="5402" userDrawn="1">
          <p15:clr>
            <a:srgbClr val="FBAE40"/>
          </p15:clr>
        </p15:guide>
        <p15:guide id="50" pos="559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7389" y="1347054"/>
            <a:ext cx="3540668" cy="318422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5942" y="1346902"/>
            <a:ext cx="3540668" cy="318436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612237"/>
            <a:ext cx="3694610" cy="734818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9" y="1347054"/>
            <a:ext cx="3694937" cy="318421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612425"/>
            <a:ext cx="4264485" cy="391883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680"/>
            </a:lvl1pPr>
          </a:lstStyle>
          <a:p>
            <a:r>
              <a:rPr lang="pl-PL" dirty="0"/>
              <a:t>Kliknij ikonę, aby dodać</a:t>
            </a:r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7389" y="1347054"/>
            <a:ext cx="3540668" cy="3184221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5942" y="1346902"/>
            <a:ext cx="3540668" cy="318436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7064" y="612237"/>
            <a:ext cx="7389546" cy="73481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7390" y="1347054"/>
            <a:ext cx="7389547" cy="31842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42353" y="4776201"/>
            <a:ext cx="923653" cy="12247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68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26" r:id="rId7"/>
    <p:sldLayoutId id="2147483740" r:id="rId8"/>
    <p:sldLayoutId id="2147483723" r:id="rId9"/>
    <p:sldLayoutId id="2147483728" r:id="rId10"/>
    <p:sldLayoutId id="2147483741" r:id="rId11"/>
  </p:sldLayoutIdLst>
  <p:hf hdr="0" ftr="0"/>
  <p:txStyles>
    <p:titleStyle>
      <a:lvl1pPr algn="l" defTabSz="685804" rtl="0" eaLnBrk="1" latinLnBrk="0" hangingPunct="1">
        <a:lnSpc>
          <a:spcPts val="2449"/>
        </a:lnSpc>
        <a:spcBef>
          <a:spcPct val="0"/>
        </a:spcBef>
        <a:buNone/>
        <a:defRPr sz="1905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171451" indent="-171451" algn="l" defTabSz="685804" rtl="0" eaLnBrk="1" latinLnBrk="0" hangingPunct="1">
        <a:lnSpc>
          <a:spcPts val="1633"/>
        </a:lnSpc>
        <a:spcBef>
          <a:spcPts val="750"/>
        </a:spcBef>
        <a:buClr>
          <a:schemeClr val="accent1"/>
        </a:buClr>
        <a:buFontTx/>
        <a:buBlip>
          <a:blip r:embed="rId14"/>
        </a:buBlip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514353" indent="-171451" algn="l" defTabSz="685804" rtl="0" eaLnBrk="1" latinLnBrk="0" hangingPunct="1">
        <a:lnSpc>
          <a:spcPts val="1633"/>
        </a:lnSpc>
        <a:spcBef>
          <a:spcPts val="375"/>
        </a:spcBef>
        <a:buFontTx/>
        <a:buBlip>
          <a:blip r:embed="rId15"/>
        </a:buBlip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857256" indent="-171451" algn="l" defTabSz="685804" rtl="0" eaLnBrk="1" latinLnBrk="0" hangingPunct="1">
        <a:lnSpc>
          <a:spcPts val="1633"/>
        </a:lnSpc>
        <a:spcBef>
          <a:spcPts val="375"/>
        </a:spcBef>
        <a:buFontTx/>
        <a:buBlip>
          <a:blip r:embed="rId16"/>
        </a:buBlip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200158" indent="-171451" algn="l" defTabSz="685804" rtl="0" eaLnBrk="1" latinLnBrk="0" hangingPunct="1">
        <a:lnSpc>
          <a:spcPts val="1633"/>
        </a:lnSpc>
        <a:spcBef>
          <a:spcPts val="375"/>
        </a:spcBef>
        <a:buFont typeface="Arial" panose="020B0604020202020204" pitchFamily="34" charset="0"/>
        <a:buChar char="•"/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1543060" indent="-171451" algn="l" defTabSz="685804" rtl="0" eaLnBrk="1" latinLnBrk="0" hangingPunct="1">
        <a:lnSpc>
          <a:spcPts val="1633"/>
        </a:lnSpc>
        <a:spcBef>
          <a:spcPts val="375"/>
        </a:spcBef>
        <a:buFont typeface="Arial" panose="020B0604020202020204" pitchFamily="34" charset="0"/>
        <a:buChar char="•"/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1885963" indent="-171451" algn="l" defTabSz="68580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65" indent="-171451" algn="l" defTabSz="68580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67" indent="-171451" algn="l" defTabSz="68580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69" indent="-171451" algn="l" defTabSz="68580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4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7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9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1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3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16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18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65" userDrawn="1">
          <p15:clr>
            <a:srgbClr val="F26B43"/>
          </p15:clr>
        </p15:guide>
        <p15:guide id="2" pos="358" userDrawn="1">
          <p15:clr>
            <a:srgbClr val="F26B43"/>
          </p15:clr>
        </p15:guide>
        <p15:guide id="3" pos="552" userDrawn="1">
          <p15:clr>
            <a:srgbClr val="F26B43"/>
          </p15:clr>
        </p15:guide>
        <p15:guide id="4" pos="747" userDrawn="1">
          <p15:clr>
            <a:srgbClr val="F26B43"/>
          </p15:clr>
        </p15:guide>
        <p15:guide id="5" pos="941" userDrawn="1">
          <p15:clr>
            <a:srgbClr val="F26B43"/>
          </p15:clr>
        </p15:guide>
        <p15:guide id="6" pos="1135" userDrawn="1">
          <p15:clr>
            <a:srgbClr val="F26B43"/>
          </p15:clr>
        </p15:guide>
        <p15:guide id="7" pos="1328" userDrawn="1">
          <p15:clr>
            <a:srgbClr val="F26B43"/>
          </p15:clr>
        </p15:guide>
        <p15:guide id="8" pos="1522" userDrawn="1">
          <p15:clr>
            <a:srgbClr val="F26B43"/>
          </p15:clr>
        </p15:guide>
        <p15:guide id="9" pos="1716" userDrawn="1">
          <p15:clr>
            <a:srgbClr val="F26B43"/>
          </p15:clr>
        </p15:guide>
        <p15:guide id="10" pos="1911" userDrawn="1">
          <p15:clr>
            <a:srgbClr val="F26B43"/>
          </p15:clr>
        </p15:guide>
        <p15:guide id="11" pos="2104" userDrawn="1">
          <p15:clr>
            <a:srgbClr val="F26B43"/>
          </p15:clr>
        </p15:guide>
        <p15:guide id="12" pos="2298" userDrawn="1">
          <p15:clr>
            <a:srgbClr val="F26B43"/>
          </p15:clr>
        </p15:guide>
        <p15:guide id="13" pos="2492" userDrawn="1">
          <p15:clr>
            <a:srgbClr val="F26B43"/>
          </p15:clr>
        </p15:guide>
        <p15:guide id="14" pos="2686" userDrawn="1">
          <p15:clr>
            <a:srgbClr val="F26B43"/>
          </p15:clr>
        </p15:guide>
        <p15:guide id="15" pos="2880" userDrawn="1">
          <p15:clr>
            <a:srgbClr val="F26B43"/>
          </p15:clr>
        </p15:guide>
        <p15:guide id="16" pos="3074" userDrawn="1">
          <p15:clr>
            <a:srgbClr val="F26B43"/>
          </p15:clr>
        </p15:guide>
        <p15:guide id="17" pos="3268" userDrawn="1">
          <p15:clr>
            <a:srgbClr val="F26B43"/>
          </p15:clr>
        </p15:guide>
        <p15:guide id="18" pos="3462" userDrawn="1">
          <p15:clr>
            <a:srgbClr val="F26B43"/>
          </p15:clr>
        </p15:guide>
        <p15:guide id="19" pos="3656" userDrawn="1">
          <p15:clr>
            <a:srgbClr val="F26B43"/>
          </p15:clr>
        </p15:guide>
        <p15:guide id="20" pos="3849" userDrawn="1">
          <p15:clr>
            <a:srgbClr val="F26B43"/>
          </p15:clr>
        </p15:guide>
        <p15:guide id="21" pos="4044" userDrawn="1">
          <p15:clr>
            <a:srgbClr val="F26B43"/>
          </p15:clr>
        </p15:guide>
        <p15:guide id="22" pos="4238" userDrawn="1">
          <p15:clr>
            <a:srgbClr val="F26B43"/>
          </p15:clr>
        </p15:guide>
        <p15:guide id="23" pos="4432" userDrawn="1">
          <p15:clr>
            <a:srgbClr val="F26B43"/>
          </p15:clr>
        </p15:guide>
        <p15:guide id="24" pos="4625" userDrawn="1">
          <p15:clr>
            <a:srgbClr val="F26B43"/>
          </p15:clr>
        </p15:guide>
        <p15:guide id="25" pos="4819" userDrawn="1">
          <p15:clr>
            <a:srgbClr val="F26B43"/>
          </p15:clr>
        </p15:guide>
        <p15:guide id="26" pos="5013" userDrawn="1">
          <p15:clr>
            <a:srgbClr val="F26B43"/>
          </p15:clr>
        </p15:guide>
        <p15:guide id="27" pos="5208" userDrawn="1">
          <p15:clr>
            <a:srgbClr val="F26B43"/>
          </p15:clr>
        </p15:guide>
        <p15:guide id="28" pos="5402" userDrawn="1">
          <p15:clr>
            <a:srgbClr val="F26B43"/>
          </p15:clr>
        </p15:guide>
        <p15:guide id="29" pos="5595" userDrawn="1">
          <p15:clr>
            <a:srgbClr val="F26B43"/>
          </p15:clr>
        </p15:guide>
        <p15:guide id="30" orient="horz" pos="77" userDrawn="1">
          <p15:clr>
            <a:srgbClr val="F26B43"/>
          </p15:clr>
        </p15:guide>
        <p15:guide id="31" orient="horz" pos="231" userDrawn="1">
          <p15:clr>
            <a:srgbClr val="F26B43"/>
          </p15:clr>
        </p15:guide>
        <p15:guide id="32" orient="horz" pos="386" userDrawn="1">
          <p15:clr>
            <a:srgbClr val="F26B43"/>
          </p15:clr>
        </p15:guide>
        <p15:guide id="33" orient="horz" pos="540" userDrawn="1">
          <p15:clr>
            <a:srgbClr val="F26B43"/>
          </p15:clr>
        </p15:guide>
        <p15:guide id="34" orient="horz" pos="694" userDrawn="1">
          <p15:clr>
            <a:srgbClr val="F26B43"/>
          </p15:clr>
        </p15:guide>
        <p15:guide id="35" orient="horz" pos="848" userDrawn="1">
          <p15:clr>
            <a:srgbClr val="F26B43"/>
          </p15:clr>
        </p15:guide>
        <p15:guide id="36" orient="horz" pos="1003" userDrawn="1">
          <p15:clr>
            <a:srgbClr val="F26B43"/>
          </p15:clr>
        </p15:guide>
        <p15:guide id="37" orient="horz" pos="1157" userDrawn="1">
          <p15:clr>
            <a:srgbClr val="F26B43"/>
          </p15:clr>
        </p15:guide>
        <p15:guide id="38" orient="horz" pos="1311" userDrawn="1">
          <p15:clr>
            <a:srgbClr val="F26B43"/>
          </p15:clr>
        </p15:guide>
        <p15:guide id="39" orient="horz" pos="1466" userDrawn="1">
          <p15:clr>
            <a:srgbClr val="F26B43"/>
          </p15:clr>
        </p15:guide>
        <p15:guide id="40" orient="horz" pos="1620" userDrawn="1">
          <p15:clr>
            <a:srgbClr val="F26B43"/>
          </p15:clr>
        </p15:guide>
        <p15:guide id="41" orient="horz" pos="1774" userDrawn="1">
          <p15:clr>
            <a:srgbClr val="F26B43"/>
          </p15:clr>
        </p15:guide>
        <p15:guide id="42" orient="horz" pos="1929" userDrawn="1">
          <p15:clr>
            <a:srgbClr val="F26B43"/>
          </p15:clr>
        </p15:guide>
        <p15:guide id="43" orient="horz" pos="2083" userDrawn="1">
          <p15:clr>
            <a:srgbClr val="F26B43"/>
          </p15:clr>
        </p15:guide>
        <p15:guide id="44" orient="horz" pos="2237" userDrawn="1">
          <p15:clr>
            <a:srgbClr val="F26B43"/>
          </p15:clr>
        </p15:guide>
        <p15:guide id="45" orient="horz" pos="2392" userDrawn="1">
          <p15:clr>
            <a:srgbClr val="F26B43"/>
          </p15:clr>
        </p15:guide>
        <p15:guide id="46" orient="horz" pos="2546" userDrawn="1">
          <p15:clr>
            <a:srgbClr val="F26B43"/>
          </p15:clr>
        </p15:guide>
        <p15:guide id="47" orient="horz" pos="2700" userDrawn="1">
          <p15:clr>
            <a:srgbClr val="F26B43"/>
          </p15:clr>
        </p15:guide>
        <p15:guide id="48" orient="horz" pos="2854" userDrawn="1">
          <p15:clr>
            <a:srgbClr val="F26B43"/>
          </p15:clr>
        </p15:guide>
        <p15:guide id="49" orient="horz" pos="3009" userDrawn="1">
          <p15:clr>
            <a:srgbClr val="F26B43"/>
          </p15:clr>
        </p15:guide>
        <p15:guide id="50" orient="horz" pos="31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3F33F18E-394A-4875-831B-31657E1ED1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9671" y="2062532"/>
            <a:ext cx="5787872" cy="963540"/>
          </a:xfrm>
        </p:spPr>
        <p:txBody>
          <a:bodyPr>
            <a:normAutofit/>
          </a:bodyPr>
          <a:lstStyle/>
          <a:p>
            <a:r>
              <a:rPr lang="pl-PL" sz="2400" dirty="0" smtClean="0"/>
              <a:t>Projekty </a:t>
            </a:r>
            <a:r>
              <a:rPr lang="pl-PL" sz="2400" dirty="0"/>
              <a:t>transportowe dla Mazowsza </a:t>
            </a:r>
            <a:r>
              <a:rPr lang="pl-PL" sz="2400" dirty="0" smtClean="0"/>
              <a:t>finansowane ze środków UE w CUPT</a:t>
            </a:r>
            <a:endParaRPr lang="pl-PL" sz="2400" dirty="0"/>
          </a:p>
        </p:txBody>
      </p:sp>
      <p:sp>
        <p:nvSpPr>
          <p:cNvPr id="6" name="Podtytuł 5">
            <a:extLst>
              <a:ext uri="{FF2B5EF4-FFF2-40B4-BE49-F238E27FC236}">
                <a16:creationId xmlns:a16="http://schemas.microsoft.com/office/drawing/2014/main" id="{98442F97-59AD-4C59-AFE5-5C69181711B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856248" y="3598394"/>
            <a:ext cx="6274675" cy="3486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400" dirty="0" smtClean="0"/>
              <a:t>Joanna Lech, dyrektor Centrum Unijnych Projektów Transportowych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09" y="187289"/>
            <a:ext cx="1131737" cy="488139"/>
          </a:xfrm>
          <a:prstGeom prst="rect">
            <a:avLst/>
          </a:prstGeom>
        </p:spPr>
      </p:pic>
      <p:sp>
        <p:nvSpPr>
          <p:cNvPr id="13" name="Prostokąt 12">
            <a:extLst>
              <a:ext uri="{FF2B5EF4-FFF2-40B4-BE49-F238E27FC236}">
                <a16:creationId xmlns:a16="http://schemas.microsoft.com/office/drawing/2014/main" id="{253F4D56-4DEE-4EF6-BEF7-588EF5F592FB}"/>
              </a:ext>
            </a:extLst>
          </p:cNvPr>
          <p:cNvSpPr/>
          <p:nvPr/>
        </p:nvSpPr>
        <p:spPr>
          <a:xfrm>
            <a:off x="6488265" y="1269635"/>
            <a:ext cx="2204511" cy="26948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14" name="Tytuł 1">
            <a:extLst>
              <a:ext uri="{FF2B5EF4-FFF2-40B4-BE49-F238E27FC236}">
                <a16:creationId xmlns:a16="http://schemas.microsoft.com/office/drawing/2014/main" id="{379C82B6-E6EA-48A3-8AEC-70BE75E46A53}"/>
              </a:ext>
            </a:extLst>
          </p:cNvPr>
          <p:cNvSpPr txBox="1">
            <a:spLocks/>
          </p:cNvSpPr>
          <p:nvPr/>
        </p:nvSpPr>
        <p:spPr>
          <a:xfrm>
            <a:off x="6667593" y="1269635"/>
            <a:ext cx="1845853" cy="5077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pl-PL" sz="1905" dirty="0" smtClean="0">
                <a:solidFill>
                  <a:schemeClr val="accent2"/>
                </a:solidFill>
              </a:rPr>
              <a:t>KPO</a:t>
            </a:r>
            <a:endParaRPr lang="pl-PL" sz="1905" dirty="0">
              <a:solidFill>
                <a:schemeClr val="accent2"/>
              </a:solidFill>
            </a:endParaRPr>
          </a:p>
        </p:txBody>
      </p:sp>
      <p:sp>
        <p:nvSpPr>
          <p:cNvPr id="15" name="Symbol zastępczy zawartości 3">
            <a:extLst>
              <a:ext uri="{FF2B5EF4-FFF2-40B4-BE49-F238E27FC236}">
                <a16:creationId xmlns:a16="http://schemas.microsoft.com/office/drawing/2014/main" id="{F651DB8A-DFAC-4CA5-B8C7-3CDBFD5479B1}"/>
              </a:ext>
            </a:extLst>
          </p:cNvPr>
          <p:cNvSpPr txBox="1">
            <a:spLocks/>
          </p:cNvSpPr>
          <p:nvPr/>
        </p:nvSpPr>
        <p:spPr>
          <a:xfrm>
            <a:off x="6587791" y="1672910"/>
            <a:ext cx="2026043" cy="2221511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pl-PL" sz="1100" dirty="0" smtClean="0">
                <a:solidFill>
                  <a:schemeClr val="bg1"/>
                </a:solidFill>
              </a:rPr>
              <a:t>Łagodząc </a:t>
            </a:r>
            <a:r>
              <a:rPr lang="pl-PL" sz="1100" dirty="0">
                <a:solidFill>
                  <a:schemeClr val="bg1"/>
                </a:solidFill>
              </a:rPr>
              <a:t>społeczne i gospodarcze skutki kryzysu spowodowanego pandemią COVID-19 poprzez KPO dążymy do wzmocnienia spójności gospodarczej, społecznej i terytorialnej Polski i Unii </a:t>
            </a:r>
            <a:r>
              <a:rPr lang="pl-PL" sz="1100" dirty="0" smtClean="0">
                <a:solidFill>
                  <a:schemeClr val="bg1"/>
                </a:solidFill>
              </a:rPr>
              <a:t>Europejskiej.</a:t>
            </a:r>
            <a:endParaRPr lang="pl-PL" sz="1100" dirty="0">
              <a:solidFill>
                <a:schemeClr val="bg1"/>
              </a:solidFill>
            </a:endParaRPr>
          </a:p>
        </p:txBody>
      </p:sp>
      <p:sp>
        <p:nvSpPr>
          <p:cNvPr id="18" name="Symbol zastępczy zawartości 2"/>
          <p:cNvSpPr txBox="1">
            <a:spLocks/>
          </p:cNvSpPr>
          <p:nvPr/>
        </p:nvSpPr>
        <p:spPr>
          <a:xfrm>
            <a:off x="1497895" y="1771064"/>
            <a:ext cx="4727430" cy="8773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51" indent="-171451" algn="l" defTabSz="685804" rtl="0" eaLnBrk="1" latinLnBrk="0" hangingPunct="1">
              <a:lnSpc>
                <a:spcPts val="1633"/>
              </a:lnSpc>
              <a:spcBef>
                <a:spcPts val="750"/>
              </a:spcBef>
              <a:buClr>
                <a:schemeClr val="accent1"/>
              </a:buClr>
              <a:buFontTx/>
              <a:buBlip>
                <a:blip r:embed="rId3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514353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4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857256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5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200158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1543060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1885963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65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67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69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pl-PL" sz="1600" b="1" dirty="0"/>
              <a:t>Cel: </a:t>
            </a:r>
            <a:r>
              <a:rPr lang="pl-PL" sz="1600" dirty="0" smtClean="0">
                <a:solidFill>
                  <a:schemeClr val="tx2"/>
                </a:solidFill>
              </a:rPr>
              <a:t>złagodzenie </a:t>
            </a:r>
            <a:r>
              <a:rPr lang="pl-PL" sz="1600" dirty="0">
                <a:solidFill>
                  <a:schemeClr val="tx2"/>
                </a:solidFill>
              </a:rPr>
              <a:t>skutków kryzysu spowodowanego pandemią COVID-19, uodpornienie </a:t>
            </a:r>
            <a:r>
              <a:rPr lang="pl-PL" sz="1600" dirty="0" smtClean="0">
                <a:solidFill>
                  <a:schemeClr val="tx2"/>
                </a:solidFill>
              </a:rPr>
              <a:t>i unowocześnienie </a:t>
            </a:r>
            <a:r>
              <a:rPr lang="pl-PL" sz="1600" dirty="0">
                <a:solidFill>
                  <a:schemeClr val="tx2"/>
                </a:solidFill>
              </a:rPr>
              <a:t>gospodarki na ewentualne przyszłe </a:t>
            </a:r>
            <a:r>
              <a:rPr lang="pl-PL" sz="1600" dirty="0" smtClean="0">
                <a:solidFill>
                  <a:schemeClr val="tx2"/>
                </a:solidFill>
              </a:rPr>
              <a:t>kryzysy.</a:t>
            </a:r>
          </a:p>
        </p:txBody>
      </p:sp>
      <p:sp>
        <p:nvSpPr>
          <p:cNvPr id="20" name="Symbol zastępczy zawartości 2"/>
          <p:cNvSpPr txBox="1">
            <a:spLocks/>
          </p:cNvSpPr>
          <p:nvPr/>
        </p:nvSpPr>
        <p:spPr>
          <a:xfrm>
            <a:off x="1497895" y="2859805"/>
            <a:ext cx="4639268" cy="94003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1451" indent="-171451" algn="l" defTabSz="685804" rtl="0" eaLnBrk="1" latinLnBrk="0" hangingPunct="1">
              <a:lnSpc>
                <a:spcPts val="1633"/>
              </a:lnSpc>
              <a:spcBef>
                <a:spcPts val="750"/>
              </a:spcBef>
              <a:buClr>
                <a:schemeClr val="accent1"/>
              </a:buClr>
              <a:buFontTx/>
              <a:buBlip>
                <a:blip r:embed="rId3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514353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4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857256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5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200158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1543060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1885963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65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67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69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pl-PL" sz="1400" dirty="0" smtClean="0"/>
              <a:t>Centrum </a:t>
            </a:r>
            <a:r>
              <a:rPr lang="pl-PL" sz="1400" dirty="0"/>
              <a:t>Unijnych Projektów Transportowych w ramach </a:t>
            </a:r>
            <a:r>
              <a:rPr lang="pl-PL" sz="1400" dirty="0" smtClean="0"/>
              <a:t>KPO </a:t>
            </a:r>
            <a:r>
              <a:rPr lang="pl-PL" sz="1400" b="1" dirty="0" smtClean="0"/>
              <a:t>pełni </a:t>
            </a:r>
            <a:r>
              <a:rPr lang="pl-PL" sz="1400" b="1" dirty="0"/>
              <a:t>rolę Jednostki Wspierającej działania Ministerstwa </a:t>
            </a:r>
            <a:r>
              <a:rPr lang="pl-PL" sz="1400" b="1" dirty="0" smtClean="0"/>
              <a:t>Infrastruktury </a:t>
            </a:r>
            <a:r>
              <a:rPr lang="pl-PL" sz="1400" dirty="0" smtClean="0"/>
              <a:t>w </a:t>
            </a:r>
            <a:r>
              <a:rPr lang="pl-PL" sz="1400" dirty="0"/>
              <a:t>zakresie obszaru dotyczącego infrastruktury transportowej</a:t>
            </a:r>
            <a:r>
              <a:rPr lang="pl-PL" sz="1400" dirty="0" smtClean="0"/>
              <a:t>.</a:t>
            </a:r>
            <a:endParaRPr lang="pl-PL" dirty="0" smtClean="0"/>
          </a:p>
        </p:txBody>
      </p:sp>
      <p:sp>
        <p:nvSpPr>
          <p:cNvPr id="19" name="Podtytuł 5">
            <a:extLst>
              <a:ext uri="{FF2B5EF4-FFF2-40B4-BE49-F238E27FC236}">
                <a16:creationId xmlns:a16="http://schemas.microsoft.com/office/drawing/2014/main" id="{98442F97-59AD-4C59-AFE5-5C69181711B8}"/>
              </a:ext>
            </a:extLst>
          </p:cNvPr>
          <p:cNvSpPr txBox="1">
            <a:spLocks/>
          </p:cNvSpPr>
          <p:nvPr/>
        </p:nvSpPr>
        <p:spPr>
          <a:xfrm>
            <a:off x="7738668" y="4784113"/>
            <a:ext cx="1141613" cy="2942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51" indent="-171451" algn="l" defTabSz="685804" rtl="0" eaLnBrk="1" latinLnBrk="0" hangingPunct="1">
              <a:lnSpc>
                <a:spcPts val="1633"/>
              </a:lnSpc>
              <a:spcBef>
                <a:spcPts val="750"/>
              </a:spcBef>
              <a:buClr>
                <a:schemeClr val="accent1"/>
              </a:buClr>
              <a:buFontTx/>
              <a:buBlip>
                <a:blip r:embed="rId3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514353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4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857256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5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200158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1543060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1885963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65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67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69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1400" b="1" dirty="0" smtClean="0">
                <a:solidFill>
                  <a:srgbClr val="A6D2FF"/>
                </a:solidFill>
              </a:rPr>
              <a:t>O Programie</a:t>
            </a:r>
          </a:p>
        </p:txBody>
      </p:sp>
      <p:sp>
        <p:nvSpPr>
          <p:cNvPr id="21" name="Tytuł 1">
            <a:extLst>
              <a:ext uri="{FF2B5EF4-FFF2-40B4-BE49-F238E27FC236}">
                <a16:creationId xmlns:a16="http://schemas.microsoft.com/office/drawing/2014/main" id="{12430B7D-8364-4D7A-AE47-9AA414D9F7DD}"/>
              </a:ext>
            </a:extLst>
          </p:cNvPr>
          <p:cNvSpPr txBox="1">
            <a:spLocks/>
          </p:cNvSpPr>
          <p:nvPr/>
        </p:nvSpPr>
        <p:spPr>
          <a:xfrm>
            <a:off x="1795907" y="305094"/>
            <a:ext cx="7052258" cy="6553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4" rtl="0" eaLnBrk="1" latinLnBrk="0" hangingPunct="1">
              <a:lnSpc>
                <a:spcPts val="2449"/>
              </a:lnSpc>
              <a:spcBef>
                <a:spcPct val="0"/>
              </a:spcBef>
              <a:buNone/>
              <a:defRPr sz="1905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pl-PL" dirty="0" smtClean="0"/>
              <a:t>Programy </a:t>
            </a:r>
            <a:r>
              <a:rPr lang="pl-PL" dirty="0"/>
              <a:t>na terenie Mazowsza : </a:t>
            </a:r>
            <a:r>
              <a:rPr lang="pl-PL" b="0" dirty="0" smtClean="0"/>
              <a:t>Krajowy Plan Odbudowy</a:t>
            </a:r>
            <a:endParaRPr lang="pl-PL" b="0" dirty="0"/>
          </a:p>
        </p:txBody>
      </p:sp>
      <p:sp>
        <p:nvSpPr>
          <p:cNvPr id="22" name="Prostokąt 21"/>
          <p:cNvSpPr/>
          <p:nvPr/>
        </p:nvSpPr>
        <p:spPr>
          <a:xfrm>
            <a:off x="8692774" y="1269831"/>
            <a:ext cx="1032811" cy="380012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rostokąt 22"/>
          <p:cNvSpPr/>
          <p:nvPr/>
        </p:nvSpPr>
        <p:spPr>
          <a:xfrm>
            <a:off x="8686001" y="3577734"/>
            <a:ext cx="1032811" cy="380012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rostokąt 23"/>
          <p:cNvSpPr/>
          <p:nvPr/>
        </p:nvSpPr>
        <p:spPr>
          <a:xfrm>
            <a:off x="8692386" y="2428833"/>
            <a:ext cx="1032811" cy="380012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646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09" y="187289"/>
            <a:ext cx="1131737" cy="488139"/>
          </a:xfrm>
          <a:prstGeom prst="rect">
            <a:avLst/>
          </a:prstGeom>
        </p:spPr>
      </p:pic>
      <p:sp>
        <p:nvSpPr>
          <p:cNvPr id="19" name="Podtytuł 5">
            <a:extLst>
              <a:ext uri="{FF2B5EF4-FFF2-40B4-BE49-F238E27FC236}">
                <a16:creationId xmlns:a16="http://schemas.microsoft.com/office/drawing/2014/main" id="{98442F97-59AD-4C59-AFE5-5C69181711B8}"/>
              </a:ext>
            </a:extLst>
          </p:cNvPr>
          <p:cNvSpPr txBox="1">
            <a:spLocks/>
          </p:cNvSpPr>
          <p:nvPr/>
        </p:nvSpPr>
        <p:spPr>
          <a:xfrm>
            <a:off x="7738668" y="4784113"/>
            <a:ext cx="1141613" cy="2942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51" indent="-171451" algn="l" defTabSz="685804" rtl="0" eaLnBrk="1" latinLnBrk="0" hangingPunct="1">
              <a:lnSpc>
                <a:spcPts val="1633"/>
              </a:lnSpc>
              <a:spcBef>
                <a:spcPts val="750"/>
              </a:spcBef>
              <a:buClr>
                <a:schemeClr val="accent1"/>
              </a:buClr>
              <a:buFontTx/>
              <a:buBlip>
                <a:blip r:embed="rId3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514353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4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857256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5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200158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1543060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1885963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65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67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69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2000" b="1" dirty="0" smtClean="0">
                <a:solidFill>
                  <a:srgbClr val="A6D2FF"/>
                </a:solidFill>
              </a:rPr>
              <a:t>DANE</a:t>
            </a:r>
          </a:p>
        </p:txBody>
      </p:sp>
      <p:sp>
        <p:nvSpPr>
          <p:cNvPr id="21" name="Tytuł 1">
            <a:extLst>
              <a:ext uri="{FF2B5EF4-FFF2-40B4-BE49-F238E27FC236}">
                <a16:creationId xmlns:a16="http://schemas.microsoft.com/office/drawing/2014/main" id="{12430B7D-8364-4D7A-AE47-9AA414D9F7DD}"/>
              </a:ext>
            </a:extLst>
          </p:cNvPr>
          <p:cNvSpPr txBox="1">
            <a:spLocks/>
          </p:cNvSpPr>
          <p:nvPr/>
        </p:nvSpPr>
        <p:spPr>
          <a:xfrm>
            <a:off x="1795907" y="305094"/>
            <a:ext cx="7052258" cy="6553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4" rtl="0" eaLnBrk="1" latinLnBrk="0" hangingPunct="1">
              <a:lnSpc>
                <a:spcPts val="2449"/>
              </a:lnSpc>
              <a:spcBef>
                <a:spcPct val="0"/>
              </a:spcBef>
              <a:buNone/>
              <a:defRPr sz="1905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algn="r"/>
            <a:r>
              <a:rPr lang="pl-PL" dirty="0"/>
              <a:t>Programy na terenie </a:t>
            </a:r>
            <a:r>
              <a:rPr lang="pl-PL" dirty="0" smtClean="0"/>
              <a:t>Mazowsza: </a:t>
            </a:r>
            <a:r>
              <a:rPr lang="pl-PL" b="0" dirty="0" smtClean="0"/>
              <a:t>Krajowy Plan Odbudowy</a:t>
            </a:r>
            <a:endParaRPr lang="pl-PL" b="0" dirty="0"/>
          </a:p>
        </p:txBody>
      </p:sp>
      <p:sp>
        <p:nvSpPr>
          <p:cNvPr id="12" name="Symbol zastępczy zawartości 3">
            <a:extLst>
              <a:ext uri="{FF2B5EF4-FFF2-40B4-BE49-F238E27FC236}">
                <a16:creationId xmlns:a16="http://schemas.microsoft.com/office/drawing/2014/main" id="{F651DB8A-DFAC-4CA5-B8C7-3CDBFD5479B1}"/>
              </a:ext>
            </a:extLst>
          </p:cNvPr>
          <p:cNvSpPr txBox="1">
            <a:spLocks/>
          </p:cNvSpPr>
          <p:nvPr/>
        </p:nvSpPr>
        <p:spPr>
          <a:xfrm>
            <a:off x="3736216" y="1036737"/>
            <a:ext cx="3917651" cy="837375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pl-PL" sz="1100" dirty="0" smtClean="0"/>
              <a:t>Wartość ogółem: </a:t>
            </a:r>
            <a:r>
              <a:rPr lang="pl-PL" sz="1100" b="1" dirty="0" smtClean="0"/>
              <a:t>10,2 mld </a:t>
            </a:r>
            <a:r>
              <a:rPr lang="pl-PL" sz="1100" dirty="0" smtClean="0"/>
              <a:t>PLN</a:t>
            </a:r>
            <a:br>
              <a:rPr lang="pl-PL" sz="1100" dirty="0" smtClean="0"/>
            </a:br>
            <a:r>
              <a:rPr lang="pl-PL" sz="1100" dirty="0" smtClean="0"/>
              <a:t>Wydatki kwalifikowane:</a:t>
            </a:r>
            <a:r>
              <a:rPr lang="pl-PL" sz="1100" b="1" dirty="0" smtClean="0"/>
              <a:t> 8,1 mld </a:t>
            </a:r>
            <a:r>
              <a:rPr lang="pl-PL" sz="1100" dirty="0" smtClean="0"/>
              <a:t>PLN</a:t>
            </a:r>
            <a:br>
              <a:rPr lang="pl-PL" sz="1100" dirty="0" smtClean="0"/>
            </a:br>
            <a:r>
              <a:rPr lang="pl-PL" sz="1100" dirty="0" smtClean="0"/>
              <a:t>Wsparcie UE: </a:t>
            </a:r>
            <a:r>
              <a:rPr lang="pl-PL" sz="1100" b="1" dirty="0" smtClean="0"/>
              <a:t>7,7 mld </a:t>
            </a:r>
            <a:r>
              <a:rPr lang="pl-PL" sz="1100" dirty="0" smtClean="0"/>
              <a:t>PLN</a:t>
            </a:r>
            <a:endParaRPr lang="pl-PL" sz="1100" b="1" dirty="0"/>
          </a:p>
        </p:txBody>
      </p:sp>
      <p:sp>
        <p:nvSpPr>
          <p:cNvPr id="16" name="Symbol zastępczy zawartości 3">
            <a:extLst>
              <a:ext uri="{FF2B5EF4-FFF2-40B4-BE49-F238E27FC236}">
                <a16:creationId xmlns:a16="http://schemas.microsoft.com/office/drawing/2014/main" id="{F651DB8A-DFAC-4CA5-B8C7-3CDBFD5479B1}"/>
              </a:ext>
            </a:extLst>
          </p:cNvPr>
          <p:cNvSpPr txBox="1">
            <a:spLocks/>
          </p:cNvSpPr>
          <p:nvPr/>
        </p:nvSpPr>
        <p:spPr>
          <a:xfrm>
            <a:off x="3736216" y="3461624"/>
            <a:ext cx="4539433" cy="612229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pl-PL" sz="1100" dirty="0" smtClean="0"/>
              <a:t>Warszawska Kolej Dojazdowa, Koleje Mazowieckie, PKP Intercity, PKP PLK S.A., GDDKiA</a:t>
            </a:r>
            <a:endParaRPr lang="pl-PL" sz="1100" b="1" dirty="0"/>
          </a:p>
        </p:txBody>
      </p:sp>
      <p:sp>
        <p:nvSpPr>
          <p:cNvPr id="17" name="Prostokąt 16"/>
          <p:cNvSpPr/>
          <p:nvPr/>
        </p:nvSpPr>
        <p:spPr>
          <a:xfrm>
            <a:off x="-368394" y="1269636"/>
            <a:ext cx="3968829" cy="380012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rostokąt 21"/>
          <p:cNvSpPr/>
          <p:nvPr/>
        </p:nvSpPr>
        <p:spPr>
          <a:xfrm>
            <a:off x="-368394" y="3577734"/>
            <a:ext cx="3968829" cy="380012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rostokąt 22"/>
          <p:cNvSpPr/>
          <p:nvPr/>
        </p:nvSpPr>
        <p:spPr>
          <a:xfrm>
            <a:off x="-355236" y="2428833"/>
            <a:ext cx="3968829" cy="380012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Symbol zastępczy zawartości 3">
            <a:extLst>
              <a:ext uri="{FF2B5EF4-FFF2-40B4-BE49-F238E27FC236}">
                <a16:creationId xmlns:a16="http://schemas.microsoft.com/office/drawing/2014/main" id="{F651DB8A-DFAC-4CA5-B8C7-3CDBFD5479B1}"/>
              </a:ext>
            </a:extLst>
          </p:cNvPr>
          <p:cNvSpPr txBox="1">
            <a:spLocks/>
          </p:cNvSpPr>
          <p:nvPr/>
        </p:nvSpPr>
        <p:spPr>
          <a:xfrm>
            <a:off x="-6124" y="3577734"/>
            <a:ext cx="3607897" cy="380011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pl-PL" sz="1100" b="1" dirty="0" smtClean="0">
                <a:solidFill>
                  <a:schemeClr val="accent2"/>
                </a:solidFill>
              </a:rPr>
              <a:t>WYBRANI BENEFICJENCI</a:t>
            </a:r>
            <a:endParaRPr lang="pl-PL" sz="1100" b="1" dirty="0">
              <a:solidFill>
                <a:schemeClr val="accent2"/>
              </a:solidFill>
            </a:endParaRPr>
          </a:p>
        </p:txBody>
      </p:sp>
      <p:sp>
        <p:nvSpPr>
          <p:cNvPr id="25" name="Symbol zastępczy zawartości 3">
            <a:extLst>
              <a:ext uri="{FF2B5EF4-FFF2-40B4-BE49-F238E27FC236}">
                <a16:creationId xmlns:a16="http://schemas.microsoft.com/office/drawing/2014/main" id="{F651DB8A-DFAC-4CA5-B8C7-3CDBFD5479B1}"/>
              </a:ext>
            </a:extLst>
          </p:cNvPr>
          <p:cNvSpPr txBox="1">
            <a:spLocks/>
          </p:cNvSpPr>
          <p:nvPr/>
        </p:nvSpPr>
        <p:spPr>
          <a:xfrm>
            <a:off x="0" y="1261203"/>
            <a:ext cx="3607897" cy="388445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pl-PL" sz="1100" b="1" dirty="0" smtClean="0">
                <a:solidFill>
                  <a:schemeClr val="accent2"/>
                </a:solidFill>
              </a:rPr>
              <a:t>LICZBY</a:t>
            </a:r>
            <a:endParaRPr lang="pl-PL" sz="1100" b="1" dirty="0">
              <a:solidFill>
                <a:schemeClr val="accent2"/>
              </a:solidFill>
            </a:endParaRPr>
          </a:p>
        </p:txBody>
      </p:sp>
      <p:sp>
        <p:nvSpPr>
          <p:cNvPr id="26" name="Symbol zastępczy zawartości 3">
            <a:extLst>
              <a:ext uri="{FF2B5EF4-FFF2-40B4-BE49-F238E27FC236}">
                <a16:creationId xmlns:a16="http://schemas.microsoft.com/office/drawing/2014/main" id="{F651DB8A-DFAC-4CA5-B8C7-3CDBFD5479B1}"/>
              </a:ext>
            </a:extLst>
          </p:cNvPr>
          <p:cNvSpPr txBox="1">
            <a:spLocks/>
          </p:cNvSpPr>
          <p:nvPr/>
        </p:nvSpPr>
        <p:spPr>
          <a:xfrm>
            <a:off x="5696" y="2425310"/>
            <a:ext cx="3607897" cy="383535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pl-PL" sz="1100" b="1" dirty="0" smtClean="0">
                <a:solidFill>
                  <a:schemeClr val="accent2"/>
                </a:solidFill>
              </a:rPr>
              <a:t>STATUS UMOWY</a:t>
            </a:r>
            <a:endParaRPr lang="pl-PL" sz="1100" b="1" dirty="0">
              <a:solidFill>
                <a:schemeClr val="accent2"/>
              </a:solidFill>
            </a:endParaRPr>
          </a:p>
        </p:txBody>
      </p:sp>
      <p:sp>
        <p:nvSpPr>
          <p:cNvPr id="14" name="Symbol zastępczy zawartości 3">
            <a:extLst>
              <a:ext uri="{FF2B5EF4-FFF2-40B4-BE49-F238E27FC236}">
                <a16:creationId xmlns:a16="http://schemas.microsoft.com/office/drawing/2014/main" id="{F651DB8A-DFAC-4CA5-B8C7-3CDBFD5479B1}"/>
              </a:ext>
            </a:extLst>
          </p:cNvPr>
          <p:cNvSpPr txBox="1">
            <a:spLocks/>
          </p:cNvSpPr>
          <p:nvPr/>
        </p:nvSpPr>
        <p:spPr>
          <a:xfrm>
            <a:off x="3736216" y="2419924"/>
            <a:ext cx="2581457" cy="614486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pl-PL" sz="1100" dirty="0" smtClean="0"/>
              <a:t>Podpisane: 24, W przygotowaniu: 2</a:t>
            </a:r>
            <a:endParaRPr lang="pl-PL" sz="1100" b="1" dirty="0"/>
          </a:p>
        </p:txBody>
      </p:sp>
    </p:spTree>
    <p:extLst>
      <p:ext uri="{BB962C8B-B14F-4D97-AF65-F5344CB8AC3E}">
        <p14:creationId xmlns:p14="http://schemas.microsoft.com/office/powerpoint/2010/main" val="173636579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26851" y="1164379"/>
            <a:ext cx="5621314" cy="361973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sz="1400" dirty="0" smtClean="0"/>
              <a:t>Poprawa </a:t>
            </a:r>
            <a:r>
              <a:rPr lang="pl-PL" sz="1400" dirty="0"/>
              <a:t>bezpieczeństwa ruchu drogowego na sieci dróg krajowych zarządzanych przez Generalną Dyrekcję Dróg Krajowych i </a:t>
            </a:r>
            <a:r>
              <a:rPr lang="pl-PL" sz="1400" dirty="0" smtClean="0"/>
              <a:t>Autostrad</a:t>
            </a:r>
            <a:br>
              <a:rPr lang="pl-PL" sz="1400" dirty="0" smtClean="0"/>
            </a:br>
            <a:endParaRPr lang="pl-PL" sz="1400" dirty="0"/>
          </a:p>
          <a:p>
            <a:pPr>
              <a:buFont typeface="Wingdings" panose="05000000000000000000" pitchFamily="2" charset="2"/>
              <a:buChar char="§"/>
            </a:pPr>
            <a:r>
              <a:rPr lang="pl-PL" sz="1400" dirty="0" smtClean="0"/>
              <a:t>Budowa tunelu drogowego w km 21,05 </a:t>
            </a:r>
            <a:r>
              <a:rPr lang="pl-PL" sz="1400" dirty="0" err="1" smtClean="0"/>
              <a:t>lk</a:t>
            </a:r>
            <a:r>
              <a:rPr lang="pl-PL" sz="1400" dirty="0" smtClean="0"/>
              <a:t> nr 2 Warszawa Zachodnia-Terespol na skrzyżowaniu z drogą powiatową nr 2284W w mieście Sulejówek</a:t>
            </a:r>
          </a:p>
          <a:p>
            <a:pPr marL="0" indent="0">
              <a:buNone/>
            </a:pPr>
            <a:endParaRPr lang="pl-PL" sz="1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pl-PL" sz="1400" dirty="0"/>
              <a:t>Poprawa bezpieczeństwa na przejazdach </a:t>
            </a:r>
            <a:r>
              <a:rPr lang="pl-PL" sz="1400" dirty="0" smtClean="0"/>
              <a:t>kolejowych – </a:t>
            </a:r>
            <a:r>
              <a:rPr lang="pl-PL" sz="1400" dirty="0"/>
              <a:t>etap VII </a:t>
            </a:r>
            <a:endParaRPr lang="pl-PL" sz="1400" dirty="0" smtClean="0"/>
          </a:p>
          <a:p>
            <a:pPr>
              <a:buFont typeface="Wingdings" panose="05000000000000000000" pitchFamily="2" charset="2"/>
              <a:buChar char="§"/>
            </a:pPr>
            <a:endParaRPr lang="pl-PL" sz="1400" dirty="0"/>
          </a:p>
          <a:p>
            <a:pPr>
              <a:buFont typeface="Wingdings" panose="05000000000000000000" pitchFamily="2" charset="2"/>
              <a:buChar char="§"/>
            </a:pPr>
            <a:r>
              <a:rPr lang="pl-PL" sz="1400" dirty="0"/>
              <a:t>Likwidacja wąskich gardeł i zwiększenie </a:t>
            </a:r>
            <a:r>
              <a:rPr lang="pl-PL" sz="1400" dirty="0" smtClean="0"/>
              <a:t>przepustowości</a:t>
            </a:r>
            <a:br>
              <a:rPr lang="pl-PL" sz="1400" dirty="0" smtClean="0"/>
            </a:br>
            <a:r>
              <a:rPr lang="pl-PL" sz="1400" dirty="0" smtClean="0"/>
              <a:t>linii </a:t>
            </a:r>
            <a:r>
              <a:rPr lang="pl-PL" sz="1400" dirty="0"/>
              <a:t>kolejowych - etap II </a:t>
            </a:r>
            <a:endParaRPr lang="pl-PL" sz="1400" dirty="0" smtClean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09" y="187289"/>
            <a:ext cx="1131737" cy="488139"/>
          </a:xfrm>
          <a:prstGeom prst="rect">
            <a:avLst/>
          </a:prstGeom>
        </p:spPr>
      </p:pic>
      <p:sp>
        <p:nvSpPr>
          <p:cNvPr id="16" name="Podtytuł 5">
            <a:extLst>
              <a:ext uri="{FF2B5EF4-FFF2-40B4-BE49-F238E27FC236}">
                <a16:creationId xmlns:a16="http://schemas.microsoft.com/office/drawing/2014/main" id="{98442F97-59AD-4C59-AFE5-5C69181711B8}"/>
              </a:ext>
            </a:extLst>
          </p:cNvPr>
          <p:cNvSpPr txBox="1">
            <a:spLocks/>
          </p:cNvSpPr>
          <p:nvPr/>
        </p:nvSpPr>
        <p:spPr>
          <a:xfrm>
            <a:off x="7738668" y="4784113"/>
            <a:ext cx="1141613" cy="2942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51" indent="-171451" algn="l" defTabSz="685804" rtl="0" eaLnBrk="1" latinLnBrk="0" hangingPunct="1">
              <a:lnSpc>
                <a:spcPts val="1633"/>
              </a:lnSpc>
              <a:spcBef>
                <a:spcPts val="750"/>
              </a:spcBef>
              <a:buClr>
                <a:schemeClr val="accent1"/>
              </a:buClr>
              <a:buFontTx/>
              <a:buBlip>
                <a:blip r:embed="rId3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514353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4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857256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5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200158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1543060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1885963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65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67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69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1800" b="1" dirty="0" smtClean="0">
                <a:solidFill>
                  <a:srgbClr val="A6D2FF"/>
                </a:solidFill>
              </a:rPr>
              <a:t>KPO</a:t>
            </a:r>
          </a:p>
        </p:txBody>
      </p:sp>
      <p:sp>
        <p:nvSpPr>
          <p:cNvPr id="17" name="Tytuł 1">
            <a:extLst>
              <a:ext uri="{FF2B5EF4-FFF2-40B4-BE49-F238E27FC236}">
                <a16:creationId xmlns:a16="http://schemas.microsoft.com/office/drawing/2014/main" id="{12430B7D-8364-4D7A-AE47-9AA414D9F7DD}"/>
              </a:ext>
            </a:extLst>
          </p:cNvPr>
          <p:cNvSpPr txBox="1">
            <a:spLocks/>
          </p:cNvSpPr>
          <p:nvPr/>
        </p:nvSpPr>
        <p:spPr>
          <a:xfrm>
            <a:off x="1794933" y="305094"/>
            <a:ext cx="7053232" cy="6553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4" rtl="0" eaLnBrk="1" latinLnBrk="0" hangingPunct="1">
              <a:lnSpc>
                <a:spcPts val="2449"/>
              </a:lnSpc>
              <a:spcBef>
                <a:spcPct val="0"/>
              </a:spcBef>
              <a:buNone/>
              <a:defRPr sz="1905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algn="r"/>
            <a:r>
              <a:rPr lang="pl-PL" dirty="0" smtClean="0"/>
              <a:t>Przykładowe projekty z bieżącej perspektywy finansowej</a:t>
            </a:r>
            <a:endParaRPr lang="pl-PL" b="0" dirty="0"/>
          </a:p>
        </p:txBody>
      </p:sp>
      <p:pic>
        <p:nvPicPr>
          <p:cNvPr id="21" name="Symbol zastępczy zawartości 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693" r="17362"/>
          <a:stretch/>
        </p:blipFill>
        <p:spPr>
          <a:xfrm>
            <a:off x="265232" y="908835"/>
            <a:ext cx="2652516" cy="3875278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6" t="10049" r="32677"/>
          <a:stretch/>
        </p:blipFill>
        <p:spPr>
          <a:xfrm>
            <a:off x="265232" y="908835"/>
            <a:ext cx="2652516" cy="387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77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1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2"/>
          <a:stretch/>
        </p:blipFill>
        <p:spPr>
          <a:xfrm>
            <a:off x="907822" y="2540910"/>
            <a:ext cx="3674917" cy="2250000"/>
          </a:xfrm>
        </p:spPr>
      </p:pic>
      <p:sp>
        <p:nvSpPr>
          <p:cNvPr id="6" name="Tytuł 1">
            <a:extLst>
              <a:ext uri="{FF2B5EF4-FFF2-40B4-BE49-F238E27FC236}">
                <a16:creationId xmlns:a16="http://schemas.microsoft.com/office/drawing/2014/main" id="{12430B7D-8364-4D7A-AE47-9AA414D9F7DD}"/>
              </a:ext>
            </a:extLst>
          </p:cNvPr>
          <p:cNvSpPr txBox="1">
            <a:spLocks/>
          </p:cNvSpPr>
          <p:nvPr/>
        </p:nvSpPr>
        <p:spPr>
          <a:xfrm>
            <a:off x="1795907" y="305093"/>
            <a:ext cx="7045485" cy="72113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4" rtl="0" eaLnBrk="1" latinLnBrk="0" hangingPunct="1">
              <a:lnSpc>
                <a:spcPts val="2449"/>
              </a:lnSpc>
              <a:spcBef>
                <a:spcPct val="0"/>
              </a:spcBef>
              <a:buNone/>
              <a:defRPr sz="1905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algn="r"/>
            <a:r>
              <a:rPr lang="pl-PL" sz="1800" dirty="0" smtClean="0"/>
              <a:t>Wybrane projekty z poprzednich perspektyw finansowych</a:t>
            </a:r>
            <a:endParaRPr lang="pl-PL" sz="1800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09" y="187289"/>
            <a:ext cx="1131737" cy="488139"/>
          </a:xfrm>
          <a:prstGeom prst="rect">
            <a:avLst/>
          </a:prstGeom>
        </p:spPr>
      </p:pic>
      <p:sp>
        <p:nvSpPr>
          <p:cNvPr id="9" name="Tytuł 1">
            <a:extLst>
              <a:ext uri="{FF2B5EF4-FFF2-40B4-BE49-F238E27FC236}">
                <a16:creationId xmlns:a16="http://schemas.microsoft.com/office/drawing/2014/main" id="{12430B7D-8364-4D7A-AE47-9AA414D9F7DD}"/>
              </a:ext>
            </a:extLst>
          </p:cNvPr>
          <p:cNvSpPr txBox="1">
            <a:spLocks/>
          </p:cNvSpPr>
          <p:nvPr/>
        </p:nvSpPr>
        <p:spPr>
          <a:xfrm>
            <a:off x="907822" y="1169518"/>
            <a:ext cx="3697070" cy="122810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4" rtl="0" eaLnBrk="1" latinLnBrk="0" hangingPunct="1">
              <a:lnSpc>
                <a:spcPts val="2449"/>
              </a:lnSpc>
              <a:spcBef>
                <a:spcPct val="0"/>
              </a:spcBef>
              <a:buNone/>
              <a:defRPr sz="1905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pl-PL" sz="1200" b="0" dirty="0"/>
              <a:t>Beneficjent: </a:t>
            </a:r>
            <a:r>
              <a:rPr lang="pl-PL" sz="1200" dirty="0">
                <a:solidFill>
                  <a:schemeClr val="tx1"/>
                </a:solidFill>
              </a:rPr>
              <a:t>Miasto Stołeczne </a:t>
            </a:r>
            <a:r>
              <a:rPr lang="pl-PL" sz="1200" dirty="0" smtClean="0">
                <a:solidFill>
                  <a:schemeClr val="tx1"/>
                </a:solidFill>
              </a:rPr>
              <a:t>Warszawa</a:t>
            </a:r>
          </a:p>
          <a:p>
            <a:r>
              <a:rPr lang="pl-PL" sz="1200" b="0" dirty="0" smtClean="0"/>
              <a:t>Kwota dofinansowania </a:t>
            </a:r>
            <a:r>
              <a:rPr lang="pl-PL" sz="1200" b="0" dirty="0"/>
              <a:t>z UE</a:t>
            </a:r>
            <a:r>
              <a:rPr lang="pl-PL" sz="1200" b="0" dirty="0" smtClean="0"/>
              <a:t>: </a:t>
            </a:r>
            <a:r>
              <a:rPr lang="pl-PL" sz="1200" dirty="0" smtClean="0">
                <a:solidFill>
                  <a:schemeClr val="tx1"/>
                </a:solidFill>
              </a:rPr>
              <a:t>7,4 mld </a:t>
            </a:r>
            <a:r>
              <a:rPr lang="pl-PL" sz="1200" b="0" dirty="0" smtClean="0">
                <a:solidFill>
                  <a:schemeClr val="tx1"/>
                </a:solidFill>
              </a:rPr>
              <a:t>PLN</a:t>
            </a:r>
          </a:p>
          <a:p>
            <a:r>
              <a:rPr lang="pl-PL" sz="1200" b="0" dirty="0" smtClean="0"/>
              <a:t>Wartość </a:t>
            </a:r>
            <a:r>
              <a:rPr lang="pl-PL" sz="1200" b="0" dirty="0"/>
              <a:t>projektu: </a:t>
            </a:r>
            <a:r>
              <a:rPr lang="pl-PL" sz="1200" dirty="0" smtClean="0">
                <a:solidFill>
                  <a:schemeClr val="tx1"/>
                </a:solidFill>
              </a:rPr>
              <a:t>12,0 mld </a:t>
            </a:r>
            <a:r>
              <a:rPr lang="pl-PL" sz="1200" b="0" dirty="0" smtClean="0">
                <a:solidFill>
                  <a:schemeClr val="tx1"/>
                </a:solidFill>
              </a:rPr>
              <a:t>PLN</a:t>
            </a:r>
            <a:endParaRPr lang="pl-PL" sz="1200" b="0" dirty="0">
              <a:solidFill>
                <a:schemeClr val="tx1"/>
              </a:solidFill>
            </a:endParaRPr>
          </a:p>
        </p:txBody>
      </p:sp>
      <p:sp>
        <p:nvSpPr>
          <p:cNvPr id="11" name="Symbol zastępczy zawartości 15"/>
          <p:cNvSpPr txBox="1">
            <a:spLocks/>
          </p:cNvSpPr>
          <p:nvPr/>
        </p:nvSpPr>
        <p:spPr>
          <a:xfrm>
            <a:off x="4736460" y="2512956"/>
            <a:ext cx="4118088" cy="227795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171451" indent="-171451" algn="l" defTabSz="685804" rtl="0" eaLnBrk="1" latinLnBrk="0" hangingPunct="1">
              <a:lnSpc>
                <a:spcPts val="1633"/>
              </a:lnSpc>
              <a:spcBef>
                <a:spcPts val="750"/>
              </a:spcBef>
              <a:buClr>
                <a:schemeClr val="accent1"/>
              </a:buClr>
              <a:buFontTx/>
              <a:buBlip>
                <a:blip r:embed="rId4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514353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5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857256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6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200158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1543060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1885963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65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67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69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 smtClean="0"/>
              <a:t>Dofinansowanie z </a:t>
            </a:r>
            <a:r>
              <a:rPr lang="pl-PL" sz="1200" dirty="0"/>
              <a:t>programów: </a:t>
            </a:r>
            <a:r>
              <a:rPr lang="pl-PL" sz="1200" b="1" dirty="0"/>
              <a:t>Program Operacyjny Infrastruktura i </a:t>
            </a:r>
            <a:r>
              <a:rPr lang="pl-PL" sz="1200" b="1" dirty="0" smtClean="0"/>
              <a:t>Środowisko 2007-2013 i 2014-2020</a:t>
            </a:r>
            <a:r>
              <a:rPr lang="pl-PL" sz="1200" dirty="0" smtClean="0"/>
              <a:t>.</a:t>
            </a:r>
            <a:br>
              <a:rPr lang="pl-PL" sz="1200" dirty="0" smtClean="0"/>
            </a:br>
            <a:endParaRPr lang="pl-PL" sz="1200" dirty="0" smtClean="0"/>
          </a:p>
          <a:p>
            <a:r>
              <a:rPr lang="pl-PL" sz="1200" b="1" dirty="0" smtClean="0"/>
              <a:t>18</a:t>
            </a:r>
            <a:r>
              <a:rPr lang="pl-PL" sz="1200" dirty="0" smtClean="0"/>
              <a:t> wybudowanych stacji metra</a:t>
            </a:r>
          </a:p>
          <a:p>
            <a:r>
              <a:rPr lang="pl-PL" sz="1200" b="1" dirty="0" smtClean="0"/>
              <a:t>65</a:t>
            </a:r>
            <a:r>
              <a:rPr lang="pl-PL" sz="1200" dirty="0" smtClean="0"/>
              <a:t> pociągów</a:t>
            </a:r>
          </a:p>
          <a:p>
            <a:r>
              <a:rPr lang="pl-PL" sz="1200" dirty="0" smtClean="0"/>
              <a:t>Łączna długość wybudowanych linii metra: </a:t>
            </a:r>
            <a:r>
              <a:rPr lang="pl-PL" sz="1200" b="1" dirty="0" smtClean="0"/>
              <a:t>19,5</a:t>
            </a:r>
            <a:r>
              <a:rPr lang="pl-PL" sz="1200" dirty="0" smtClean="0"/>
              <a:t> km</a:t>
            </a:r>
          </a:p>
          <a:p>
            <a:r>
              <a:rPr lang="pl-PL" sz="1200" b="1" dirty="0" smtClean="0"/>
              <a:t>Pełne zaplecze infrastruktury towarzyszącej</a:t>
            </a:r>
            <a:r>
              <a:rPr lang="pl-PL" sz="1200" dirty="0" smtClean="0"/>
              <a:t>: tunele szlakowe, tory odstawcze i </a:t>
            </a:r>
            <a:r>
              <a:rPr lang="pl-PL" sz="1200" dirty="0" err="1" smtClean="0"/>
              <a:t>wentylatornie</a:t>
            </a:r>
            <a:r>
              <a:rPr lang="pl-PL" sz="1200" dirty="0" smtClean="0"/>
              <a:t>.</a:t>
            </a:r>
            <a:endParaRPr lang="pl-PL" sz="1200" dirty="0"/>
          </a:p>
        </p:txBody>
      </p:sp>
      <p:sp>
        <p:nvSpPr>
          <p:cNvPr id="10" name="Symbol zastępczy zawartości 15"/>
          <p:cNvSpPr txBox="1">
            <a:spLocks/>
          </p:cNvSpPr>
          <p:nvPr/>
        </p:nvSpPr>
        <p:spPr>
          <a:xfrm>
            <a:off x="907822" y="4790910"/>
            <a:ext cx="1248802" cy="25140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171451" indent="-171451" algn="l" defTabSz="685804" rtl="0" eaLnBrk="1" latinLnBrk="0" hangingPunct="1">
              <a:lnSpc>
                <a:spcPts val="1633"/>
              </a:lnSpc>
              <a:spcBef>
                <a:spcPts val="750"/>
              </a:spcBef>
              <a:buClr>
                <a:schemeClr val="accent1"/>
              </a:buClr>
              <a:buFontTx/>
              <a:buBlip>
                <a:blip r:embed="rId4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514353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5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857256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6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200158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1543060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1885963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65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67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69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500" dirty="0" smtClean="0"/>
              <a:t>Źródło: </a:t>
            </a:r>
            <a:r>
              <a:rPr lang="pl-PL" sz="500" dirty="0"/>
              <a:t>Metro Warszawskie Sp. z o.o. </a:t>
            </a:r>
            <a:endParaRPr lang="pl-PL" sz="500" dirty="0" smtClean="0"/>
          </a:p>
        </p:txBody>
      </p:sp>
      <p:sp>
        <p:nvSpPr>
          <p:cNvPr id="12" name="Podtytuł 5">
            <a:extLst>
              <a:ext uri="{FF2B5EF4-FFF2-40B4-BE49-F238E27FC236}">
                <a16:creationId xmlns:a16="http://schemas.microsoft.com/office/drawing/2014/main" id="{98442F97-59AD-4C59-AFE5-5C69181711B8}"/>
              </a:ext>
            </a:extLst>
          </p:cNvPr>
          <p:cNvSpPr txBox="1">
            <a:spLocks/>
          </p:cNvSpPr>
          <p:nvPr/>
        </p:nvSpPr>
        <p:spPr>
          <a:xfrm>
            <a:off x="7738668" y="4784113"/>
            <a:ext cx="1141613" cy="2942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51" indent="-171451" algn="l" defTabSz="685804" rtl="0" eaLnBrk="1" latinLnBrk="0" hangingPunct="1">
              <a:lnSpc>
                <a:spcPts val="1633"/>
              </a:lnSpc>
              <a:spcBef>
                <a:spcPts val="750"/>
              </a:spcBef>
              <a:buClr>
                <a:schemeClr val="accent1"/>
              </a:buClr>
              <a:buFontTx/>
              <a:buBlip>
                <a:blip r:embed="rId4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514353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5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857256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6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200158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1543060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1885963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65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67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69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1400" b="1" dirty="0" smtClean="0">
                <a:solidFill>
                  <a:srgbClr val="A6D2FF"/>
                </a:solidFill>
              </a:rPr>
              <a:t>PROJEKTY</a:t>
            </a:r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12430B7D-8364-4D7A-AE47-9AA414D9F7DD}"/>
              </a:ext>
            </a:extLst>
          </p:cNvPr>
          <p:cNvSpPr txBox="1">
            <a:spLocks/>
          </p:cNvSpPr>
          <p:nvPr/>
        </p:nvSpPr>
        <p:spPr>
          <a:xfrm>
            <a:off x="4736460" y="1169518"/>
            <a:ext cx="4118087" cy="10839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4" rtl="0" eaLnBrk="1" latinLnBrk="0" hangingPunct="1">
              <a:lnSpc>
                <a:spcPts val="2449"/>
              </a:lnSpc>
              <a:spcBef>
                <a:spcPct val="0"/>
              </a:spcBef>
              <a:buNone/>
              <a:defRPr sz="1905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algn="ctr"/>
            <a:r>
              <a:rPr lang="pl-PL" sz="1600" dirty="0"/>
              <a:t>Rozbudowa Warszawskiego </a:t>
            </a:r>
            <a:r>
              <a:rPr lang="pl-PL" sz="1600" dirty="0" smtClean="0"/>
              <a:t>metra</a:t>
            </a:r>
            <a:br>
              <a:rPr lang="pl-PL" sz="1600" dirty="0" smtClean="0"/>
            </a:br>
            <a:r>
              <a:rPr lang="pl-PL" sz="1600" dirty="0" smtClean="0"/>
              <a:t>wraz </a:t>
            </a:r>
            <a:r>
              <a:rPr lang="pl-PL" sz="1600" dirty="0"/>
              <a:t>z infrastrukturą </a:t>
            </a:r>
            <a:r>
              <a:rPr lang="pl-PL" sz="1600" dirty="0" smtClean="0"/>
              <a:t>towarzyszącą</a:t>
            </a:r>
            <a:br>
              <a:rPr lang="pl-PL" sz="1600" dirty="0" smtClean="0"/>
            </a:br>
            <a:r>
              <a:rPr lang="pl-PL" sz="1600" dirty="0" smtClean="0"/>
              <a:t>i </a:t>
            </a:r>
            <a:r>
              <a:rPr lang="pl-PL" sz="1600" dirty="0"/>
              <a:t>zakupem taboru (cztery projekty)</a:t>
            </a:r>
          </a:p>
        </p:txBody>
      </p:sp>
    </p:spTree>
    <p:extLst>
      <p:ext uri="{BB962C8B-B14F-4D97-AF65-F5344CB8AC3E}">
        <p14:creationId xmlns:p14="http://schemas.microsoft.com/office/powerpoint/2010/main" val="63810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12430B7D-8364-4D7A-AE47-9AA414D9F7DD}"/>
              </a:ext>
            </a:extLst>
          </p:cNvPr>
          <p:cNvSpPr txBox="1">
            <a:spLocks/>
          </p:cNvSpPr>
          <p:nvPr/>
        </p:nvSpPr>
        <p:spPr>
          <a:xfrm>
            <a:off x="1795907" y="305093"/>
            <a:ext cx="7045485" cy="72113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4" rtl="0" eaLnBrk="1" latinLnBrk="0" hangingPunct="1">
              <a:lnSpc>
                <a:spcPts val="2449"/>
              </a:lnSpc>
              <a:spcBef>
                <a:spcPct val="0"/>
              </a:spcBef>
              <a:buNone/>
              <a:defRPr sz="1905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algn="r"/>
            <a:r>
              <a:rPr lang="pl-PL" sz="1800" dirty="0" smtClean="0"/>
              <a:t>Wybrane projekty z poprzednich perspektyw finansowych</a:t>
            </a:r>
            <a:endParaRPr lang="pl-PL" sz="1800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09" y="187289"/>
            <a:ext cx="1131737" cy="488139"/>
          </a:xfrm>
          <a:prstGeom prst="rect">
            <a:avLst/>
          </a:prstGeom>
        </p:spPr>
      </p:pic>
      <p:sp>
        <p:nvSpPr>
          <p:cNvPr id="9" name="Tytuł 1">
            <a:extLst>
              <a:ext uri="{FF2B5EF4-FFF2-40B4-BE49-F238E27FC236}">
                <a16:creationId xmlns:a16="http://schemas.microsoft.com/office/drawing/2014/main" id="{12430B7D-8364-4D7A-AE47-9AA414D9F7DD}"/>
              </a:ext>
            </a:extLst>
          </p:cNvPr>
          <p:cNvSpPr txBox="1">
            <a:spLocks/>
          </p:cNvSpPr>
          <p:nvPr/>
        </p:nvSpPr>
        <p:spPr>
          <a:xfrm>
            <a:off x="907822" y="1169518"/>
            <a:ext cx="3697070" cy="122810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4" rtl="0" eaLnBrk="1" latinLnBrk="0" hangingPunct="1">
              <a:lnSpc>
                <a:spcPts val="2449"/>
              </a:lnSpc>
              <a:spcBef>
                <a:spcPct val="0"/>
              </a:spcBef>
              <a:buNone/>
              <a:defRPr sz="1905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pl-PL" sz="1200" b="0" dirty="0"/>
              <a:t>Beneficjent: </a:t>
            </a:r>
            <a:r>
              <a:rPr lang="pl-PL" sz="1200" dirty="0" smtClean="0">
                <a:solidFill>
                  <a:schemeClr val="tx1"/>
                </a:solidFill>
              </a:rPr>
              <a:t>GDDKiA</a:t>
            </a:r>
          </a:p>
          <a:p>
            <a:r>
              <a:rPr lang="pl-PL" sz="1200" b="0" dirty="0" smtClean="0"/>
              <a:t>Kwota dofinansowania </a:t>
            </a:r>
            <a:r>
              <a:rPr lang="pl-PL" sz="1200" b="0" dirty="0"/>
              <a:t>z UE</a:t>
            </a:r>
            <a:r>
              <a:rPr lang="pl-PL" sz="1200" b="0" dirty="0" smtClean="0"/>
              <a:t>: </a:t>
            </a:r>
            <a:r>
              <a:rPr lang="pl-PL" sz="1200" dirty="0" smtClean="0">
                <a:solidFill>
                  <a:schemeClr val="tx1"/>
                </a:solidFill>
              </a:rPr>
              <a:t>0,5 mld </a:t>
            </a:r>
            <a:r>
              <a:rPr lang="pl-PL" sz="1200" b="0" dirty="0" smtClean="0">
                <a:solidFill>
                  <a:schemeClr val="tx1"/>
                </a:solidFill>
              </a:rPr>
              <a:t>PLN</a:t>
            </a:r>
          </a:p>
          <a:p>
            <a:r>
              <a:rPr lang="pl-PL" sz="1200" b="0" dirty="0" smtClean="0"/>
              <a:t>Wartość </a:t>
            </a:r>
            <a:r>
              <a:rPr lang="pl-PL" sz="1200" b="0" dirty="0"/>
              <a:t>projektu: </a:t>
            </a:r>
            <a:r>
              <a:rPr lang="pl-PL" sz="1200" dirty="0" smtClean="0">
                <a:solidFill>
                  <a:schemeClr val="tx1"/>
                </a:solidFill>
              </a:rPr>
              <a:t>2,1 mld </a:t>
            </a:r>
            <a:r>
              <a:rPr lang="pl-PL" sz="1200" b="0" dirty="0" smtClean="0">
                <a:solidFill>
                  <a:schemeClr val="tx1"/>
                </a:solidFill>
              </a:rPr>
              <a:t>PLN</a:t>
            </a:r>
            <a:endParaRPr lang="pl-PL" sz="1200" b="0" dirty="0">
              <a:solidFill>
                <a:schemeClr val="tx1"/>
              </a:solidFill>
            </a:endParaRPr>
          </a:p>
        </p:txBody>
      </p:sp>
      <p:sp>
        <p:nvSpPr>
          <p:cNvPr id="11" name="Symbol zastępczy zawartości 15"/>
          <p:cNvSpPr txBox="1">
            <a:spLocks/>
          </p:cNvSpPr>
          <p:nvPr/>
        </p:nvSpPr>
        <p:spPr>
          <a:xfrm>
            <a:off x="4736460" y="2480063"/>
            <a:ext cx="4118088" cy="231084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71451" indent="-171451" algn="l" defTabSz="685804" rtl="0" eaLnBrk="1" latinLnBrk="0" hangingPunct="1">
              <a:lnSpc>
                <a:spcPts val="1633"/>
              </a:lnSpc>
              <a:spcBef>
                <a:spcPts val="750"/>
              </a:spcBef>
              <a:buClr>
                <a:schemeClr val="accent1"/>
              </a:buClr>
              <a:buFontTx/>
              <a:buBlip>
                <a:blip r:embed="rId3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514353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4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857256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5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200158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1543060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1885963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65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67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69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000" dirty="0" smtClean="0"/>
              <a:t>Dofinansowanie z programu: </a:t>
            </a:r>
            <a:r>
              <a:rPr lang="pl-PL" sz="1000" b="1" dirty="0"/>
              <a:t>Program Operacyjny Infrastruktura i </a:t>
            </a:r>
            <a:r>
              <a:rPr lang="pl-PL" sz="1000" b="1" dirty="0" smtClean="0"/>
              <a:t>Środowisko 2014-2020</a:t>
            </a:r>
            <a:r>
              <a:rPr lang="pl-PL" sz="1000" dirty="0" smtClean="0"/>
              <a:t>.</a:t>
            </a:r>
            <a:br>
              <a:rPr lang="pl-PL" sz="1000" dirty="0" smtClean="0"/>
            </a:br>
            <a:endParaRPr lang="pl-PL" sz="1000" dirty="0" smtClean="0"/>
          </a:p>
          <a:p>
            <a:r>
              <a:rPr lang="pl-PL" sz="1000" dirty="0" smtClean="0"/>
              <a:t>długość </a:t>
            </a:r>
            <a:r>
              <a:rPr lang="pl-PL" sz="1000" dirty="0"/>
              <a:t>odcinka – </a:t>
            </a:r>
            <a:r>
              <a:rPr lang="pl-PL" sz="1000" b="1" dirty="0" smtClean="0"/>
              <a:t>29,16 </a:t>
            </a:r>
            <a:r>
              <a:rPr lang="pl-PL" sz="1000" b="1" dirty="0"/>
              <a:t>km</a:t>
            </a:r>
          </a:p>
          <a:p>
            <a:r>
              <a:rPr lang="pl-PL" sz="1000" b="1" dirty="0"/>
              <a:t>Obiekty </a:t>
            </a:r>
            <a:r>
              <a:rPr lang="pl-PL" sz="1000" b="1" dirty="0" smtClean="0"/>
              <a:t>inżynierskie: </a:t>
            </a:r>
            <a:r>
              <a:rPr lang="pl-PL" sz="1000" dirty="0" smtClean="0"/>
              <a:t>32 wiadukty, 3 mosty, 3 </a:t>
            </a:r>
            <a:r>
              <a:rPr lang="pl-PL" sz="1000" dirty="0"/>
              <a:t>kładki dla </a:t>
            </a:r>
            <a:r>
              <a:rPr lang="pl-PL" sz="1000" dirty="0" smtClean="0"/>
              <a:t>pieszych, 25 </a:t>
            </a:r>
            <a:r>
              <a:rPr lang="pl-PL" sz="1000" dirty="0"/>
              <a:t>przejść dla zwierząt.</a:t>
            </a:r>
          </a:p>
          <a:p>
            <a:r>
              <a:rPr lang="pl-PL" sz="1000" b="1" dirty="0"/>
              <a:t>Urządzenia ochrony </a:t>
            </a:r>
            <a:r>
              <a:rPr lang="pl-PL" sz="1000" b="1" dirty="0" smtClean="0"/>
              <a:t>środowiska: </a:t>
            </a:r>
            <a:r>
              <a:rPr lang="pl-PL" sz="1000" dirty="0" smtClean="0"/>
              <a:t>Zbiorniki retencyjne, Urządzenia </a:t>
            </a:r>
            <a:r>
              <a:rPr lang="pl-PL" sz="1000" dirty="0"/>
              <a:t>podczyszczające ścieki przed odprowadzeniem do </a:t>
            </a:r>
            <a:r>
              <a:rPr lang="pl-PL" sz="1000" dirty="0" smtClean="0"/>
              <a:t>odbiornika, Przejścia </a:t>
            </a:r>
            <a:r>
              <a:rPr lang="pl-PL" sz="1000" dirty="0"/>
              <a:t>dla dużych i małych </a:t>
            </a:r>
            <a:r>
              <a:rPr lang="pl-PL" sz="1000" dirty="0" smtClean="0"/>
              <a:t>zwierząt, Ekrany akustyczne, System </a:t>
            </a:r>
            <a:r>
              <a:rPr lang="pl-PL" sz="1000" dirty="0"/>
              <a:t>Zarządzania </a:t>
            </a:r>
            <a:r>
              <a:rPr lang="pl-PL" sz="1000" dirty="0" smtClean="0"/>
              <a:t>Ruchem.</a:t>
            </a:r>
            <a:endParaRPr lang="pl-PL" sz="1000" dirty="0"/>
          </a:p>
        </p:txBody>
      </p:sp>
      <p:sp>
        <p:nvSpPr>
          <p:cNvPr id="10" name="Symbol zastępczy zawartości 15"/>
          <p:cNvSpPr txBox="1">
            <a:spLocks/>
          </p:cNvSpPr>
          <p:nvPr/>
        </p:nvSpPr>
        <p:spPr>
          <a:xfrm>
            <a:off x="907822" y="4790910"/>
            <a:ext cx="3278098" cy="25140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171451" indent="-171451" algn="l" defTabSz="685804" rtl="0" eaLnBrk="1" latinLnBrk="0" hangingPunct="1">
              <a:lnSpc>
                <a:spcPts val="1633"/>
              </a:lnSpc>
              <a:spcBef>
                <a:spcPts val="750"/>
              </a:spcBef>
              <a:buClr>
                <a:schemeClr val="accent1"/>
              </a:buClr>
              <a:buFontTx/>
              <a:buBlip>
                <a:blip r:embed="rId3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514353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4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857256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5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200158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1543060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1885963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65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67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69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500" dirty="0" smtClean="0"/>
              <a:t>Źródło: Generalna Dyrekcja Dróg Krajowych i Autostrad</a:t>
            </a:r>
          </a:p>
        </p:txBody>
      </p:sp>
      <p:sp>
        <p:nvSpPr>
          <p:cNvPr id="12" name="Podtytuł 5">
            <a:extLst>
              <a:ext uri="{FF2B5EF4-FFF2-40B4-BE49-F238E27FC236}">
                <a16:creationId xmlns:a16="http://schemas.microsoft.com/office/drawing/2014/main" id="{98442F97-59AD-4C59-AFE5-5C69181711B8}"/>
              </a:ext>
            </a:extLst>
          </p:cNvPr>
          <p:cNvSpPr txBox="1">
            <a:spLocks/>
          </p:cNvSpPr>
          <p:nvPr/>
        </p:nvSpPr>
        <p:spPr>
          <a:xfrm>
            <a:off x="7738668" y="4784113"/>
            <a:ext cx="1141613" cy="2942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51" indent="-171451" algn="l" defTabSz="685804" rtl="0" eaLnBrk="1" latinLnBrk="0" hangingPunct="1">
              <a:lnSpc>
                <a:spcPts val="1633"/>
              </a:lnSpc>
              <a:spcBef>
                <a:spcPts val="750"/>
              </a:spcBef>
              <a:buClr>
                <a:schemeClr val="accent1"/>
              </a:buClr>
              <a:buFontTx/>
              <a:buBlip>
                <a:blip r:embed="rId3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514353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4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857256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5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200158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1543060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1885963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65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67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69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1400" b="1" dirty="0" smtClean="0">
                <a:solidFill>
                  <a:srgbClr val="A6D2FF"/>
                </a:solidFill>
              </a:rPr>
              <a:t>PROJEKTY</a:t>
            </a:r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12430B7D-8364-4D7A-AE47-9AA414D9F7DD}"/>
              </a:ext>
            </a:extLst>
          </p:cNvPr>
          <p:cNvSpPr txBox="1">
            <a:spLocks/>
          </p:cNvSpPr>
          <p:nvPr/>
        </p:nvSpPr>
        <p:spPr>
          <a:xfrm>
            <a:off x="4736460" y="1169518"/>
            <a:ext cx="4118087" cy="10839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4" rtl="0" eaLnBrk="1" latinLnBrk="0" hangingPunct="1">
              <a:lnSpc>
                <a:spcPts val="2449"/>
              </a:lnSpc>
              <a:spcBef>
                <a:spcPct val="0"/>
              </a:spcBef>
              <a:buNone/>
              <a:defRPr sz="1905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algn="ctr"/>
            <a:r>
              <a:rPr lang="pl-PL" sz="1600" dirty="0"/>
              <a:t>Budowa drogi ekspresowej S7, odc. Warszawa – </a:t>
            </a:r>
            <a:r>
              <a:rPr lang="pl-PL" sz="1600" dirty="0" smtClean="0"/>
              <a:t>Grójec</a:t>
            </a:r>
            <a:endParaRPr lang="pl-PL" sz="16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7" r="1220"/>
          <a:stretch/>
        </p:blipFill>
        <p:spPr>
          <a:xfrm>
            <a:off x="907821" y="2547707"/>
            <a:ext cx="3664179" cy="223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3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12430B7D-8364-4D7A-AE47-9AA414D9F7DD}"/>
              </a:ext>
            </a:extLst>
          </p:cNvPr>
          <p:cNvSpPr txBox="1">
            <a:spLocks/>
          </p:cNvSpPr>
          <p:nvPr/>
        </p:nvSpPr>
        <p:spPr>
          <a:xfrm>
            <a:off x="1795907" y="305093"/>
            <a:ext cx="7045485" cy="72113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4" rtl="0" eaLnBrk="1" latinLnBrk="0" hangingPunct="1">
              <a:lnSpc>
                <a:spcPts val="2449"/>
              </a:lnSpc>
              <a:spcBef>
                <a:spcPct val="0"/>
              </a:spcBef>
              <a:buNone/>
              <a:defRPr sz="1905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algn="r"/>
            <a:r>
              <a:rPr lang="pl-PL" sz="1800" dirty="0" smtClean="0"/>
              <a:t>Wybrane projekty z poprzednich perspektyw finansowych</a:t>
            </a:r>
            <a:endParaRPr lang="pl-PL" sz="1800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09" y="187289"/>
            <a:ext cx="1131737" cy="488139"/>
          </a:xfrm>
          <a:prstGeom prst="rect">
            <a:avLst/>
          </a:prstGeom>
        </p:spPr>
      </p:pic>
      <p:sp>
        <p:nvSpPr>
          <p:cNvPr id="9" name="Tytuł 1">
            <a:extLst>
              <a:ext uri="{FF2B5EF4-FFF2-40B4-BE49-F238E27FC236}">
                <a16:creationId xmlns:a16="http://schemas.microsoft.com/office/drawing/2014/main" id="{12430B7D-8364-4D7A-AE47-9AA414D9F7DD}"/>
              </a:ext>
            </a:extLst>
          </p:cNvPr>
          <p:cNvSpPr txBox="1">
            <a:spLocks/>
          </p:cNvSpPr>
          <p:nvPr/>
        </p:nvSpPr>
        <p:spPr>
          <a:xfrm>
            <a:off x="907822" y="1169518"/>
            <a:ext cx="3697070" cy="122810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4" rtl="0" eaLnBrk="1" latinLnBrk="0" hangingPunct="1">
              <a:lnSpc>
                <a:spcPts val="2449"/>
              </a:lnSpc>
              <a:spcBef>
                <a:spcPct val="0"/>
              </a:spcBef>
              <a:buNone/>
              <a:defRPr sz="1905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pl-PL" sz="1200" b="0" dirty="0"/>
              <a:t>Beneficjent: </a:t>
            </a:r>
            <a:r>
              <a:rPr lang="pl-PL" sz="1200" dirty="0" smtClean="0">
                <a:solidFill>
                  <a:schemeClr val="tx1"/>
                </a:solidFill>
              </a:rPr>
              <a:t>Szybka Kolej Miejska Sp. z o.o. w Warszawie</a:t>
            </a:r>
          </a:p>
          <a:p>
            <a:r>
              <a:rPr lang="pl-PL" sz="1200" b="0" dirty="0" smtClean="0"/>
              <a:t>Kwota dofinansowania </a:t>
            </a:r>
            <a:r>
              <a:rPr lang="pl-PL" sz="1200" b="0" dirty="0"/>
              <a:t>z UE</a:t>
            </a:r>
            <a:r>
              <a:rPr lang="pl-PL" sz="1200" b="0" dirty="0" smtClean="0"/>
              <a:t>: </a:t>
            </a:r>
            <a:r>
              <a:rPr lang="pl-PL" sz="1200" dirty="0" smtClean="0">
                <a:solidFill>
                  <a:schemeClr val="tx1"/>
                </a:solidFill>
              </a:rPr>
              <a:t>0,3 mld </a:t>
            </a:r>
            <a:r>
              <a:rPr lang="pl-PL" sz="1200" b="0" dirty="0" smtClean="0">
                <a:solidFill>
                  <a:schemeClr val="tx1"/>
                </a:solidFill>
              </a:rPr>
              <a:t>PLN</a:t>
            </a:r>
          </a:p>
          <a:p>
            <a:r>
              <a:rPr lang="pl-PL" sz="1200" b="0" dirty="0" smtClean="0"/>
              <a:t>Wartość </a:t>
            </a:r>
            <a:r>
              <a:rPr lang="pl-PL" sz="1200" b="0" dirty="0"/>
              <a:t>projektu: </a:t>
            </a:r>
            <a:r>
              <a:rPr lang="pl-PL" sz="1200" dirty="0" smtClean="0">
                <a:solidFill>
                  <a:schemeClr val="tx1"/>
                </a:solidFill>
              </a:rPr>
              <a:t>0,6 mld </a:t>
            </a:r>
            <a:r>
              <a:rPr lang="pl-PL" sz="1200" b="0" dirty="0" smtClean="0">
                <a:solidFill>
                  <a:schemeClr val="tx1"/>
                </a:solidFill>
              </a:rPr>
              <a:t>PLN</a:t>
            </a:r>
            <a:endParaRPr lang="pl-PL" sz="1200" b="0" dirty="0">
              <a:solidFill>
                <a:schemeClr val="tx1"/>
              </a:solidFill>
            </a:endParaRPr>
          </a:p>
        </p:txBody>
      </p:sp>
      <p:sp>
        <p:nvSpPr>
          <p:cNvPr id="11" name="Symbol zastępczy zawartości 15"/>
          <p:cNvSpPr txBox="1">
            <a:spLocks/>
          </p:cNvSpPr>
          <p:nvPr/>
        </p:nvSpPr>
        <p:spPr>
          <a:xfrm>
            <a:off x="4736460" y="2480063"/>
            <a:ext cx="4118088" cy="231084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71451" indent="-171451" algn="l" defTabSz="685804" rtl="0" eaLnBrk="1" latinLnBrk="0" hangingPunct="1">
              <a:lnSpc>
                <a:spcPts val="1633"/>
              </a:lnSpc>
              <a:spcBef>
                <a:spcPts val="750"/>
              </a:spcBef>
              <a:buClr>
                <a:schemeClr val="accent1"/>
              </a:buClr>
              <a:buFontTx/>
              <a:buBlip>
                <a:blip r:embed="rId3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514353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4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857256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5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200158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1543060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1885963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65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67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69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000" dirty="0" smtClean="0"/>
              <a:t>Dofinansowanie z programu: </a:t>
            </a:r>
            <a:r>
              <a:rPr lang="pl-PL" sz="1000" b="1" dirty="0"/>
              <a:t>Program Operacyjny Infrastruktura i </a:t>
            </a:r>
            <a:r>
              <a:rPr lang="pl-PL" sz="1000" b="1" dirty="0" smtClean="0"/>
              <a:t>Środowisko 2014-2020</a:t>
            </a:r>
            <a:r>
              <a:rPr lang="pl-PL" sz="1000" dirty="0" smtClean="0"/>
              <a:t>.</a:t>
            </a:r>
          </a:p>
          <a:p>
            <a:pPr marL="0" indent="0">
              <a:buNone/>
            </a:pPr>
            <a:endParaRPr lang="pl-PL" sz="1000" dirty="0"/>
          </a:p>
          <a:p>
            <a:r>
              <a:rPr lang="pl-PL" sz="1000" b="1" dirty="0" smtClean="0"/>
              <a:t>Zakup </a:t>
            </a:r>
            <a:r>
              <a:rPr lang="pl-PL" sz="1000" b="1" dirty="0"/>
              <a:t>taboru </a:t>
            </a:r>
            <a:r>
              <a:rPr lang="pl-PL" sz="1000" dirty="0"/>
              <a:t>– 21 pojazdów, w tym 15 pojazdów o długości do 95 metrów i 6 pojazdów o długości do 77 </a:t>
            </a:r>
            <a:r>
              <a:rPr lang="pl-PL" sz="1000" dirty="0" smtClean="0"/>
              <a:t>metrów.</a:t>
            </a:r>
            <a:endParaRPr lang="pl-PL" sz="1000" dirty="0"/>
          </a:p>
          <a:p>
            <a:r>
              <a:rPr lang="pl-PL" sz="1000" b="1" dirty="0" smtClean="0"/>
              <a:t>Modernizacja</a:t>
            </a:r>
            <a:r>
              <a:rPr lang="pl-PL" sz="1000" dirty="0" smtClean="0"/>
              <a:t> </a:t>
            </a:r>
            <a:r>
              <a:rPr lang="pl-PL" sz="1000" dirty="0"/>
              <a:t>zaplecza techniczno-postojowego SKM w Warszawie </a:t>
            </a:r>
            <a:r>
              <a:rPr lang="pl-PL" sz="1000" dirty="0" err="1" smtClean="0"/>
              <a:t>Szczęśliwicach</a:t>
            </a:r>
            <a:r>
              <a:rPr lang="pl-PL" sz="1000" dirty="0" smtClean="0"/>
              <a:t>.</a:t>
            </a:r>
            <a:endParaRPr lang="pl-PL" sz="1000" dirty="0"/>
          </a:p>
        </p:txBody>
      </p:sp>
      <p:sp>
        <p:nvSpPr>
          <p:cNvPr id="10" name="Symbol zastępczy zawartości 15"/>
          <p:cNvSpPr txBox="1">
            <a:spLocks/>
          </p:cNvSpPr>
          <p:nvPr/>
        </p:nvSpPr>
        <p:spPr>
          <a:xfrm>
            <a:off x="907822" y="4790910"/>
            <a:ext cx="3278098" cy="25140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171451" indent="-171451" algn="l" defTabSz="685804" rtl="0" eaLnBrk="1" latinLnBrk="0" hangingPunct="1">
              <a:lnSpc>
                <a:spcPts val="1633"/>
              </a:lnSpc>
              <a:spcBef>
                <a:spcPts val="750"/>
              </a:spcBef>
              <a:buClr>
                <a:schemeClr val="accent1"/>
              </a:buClr>
              <a:buFontTx/>
              <a:buBlip>
                <a:blip r:embed="rId3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514353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4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857256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5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200158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1543060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1885963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65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67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69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500" dirty="0" smtClean="0"/>
              <a:t>Źródło: Szybka </a:t>
            </a:r>
            <a:r>
              <a:rPr lang="pl-PL" sz="500" dirty="0"/>
              <a:t>Kolej Miejska Sp. z o.o. w </a:t>
            </a:r>
            <a:r>
              <a:rPr lang="pl-PL" sz="500" dirty="0" smtClean="0"/>
              <a:t>Warszawie</a:t>
            </a:r>
            <a:endParaRPr lang="pl-PL" sz="500" dirty="0"/>
          </a:p>
        </p:txBody>
      </p:sp>
      <p:sp>
        <p:nvSpPr>
          <p:cNvPr id="12" name="Podtytuł 5">
            <a:extLst>
              <a:ext uri="{FF2B5EF4-FFF2-40B4-BE49-F238E27FC236}">
                <a16:creationId xmlns:a16="http://schemas.microsoft.com/office/drawing/2014/main" id="{98442F97-59AD-4C59-AFE5-5C69181711B8}"/>
              </a:ext>
            </a:extLst>
          </p:cNvPr>
          <p:cNvSpPr txBox="1">
            <a:spLocks/>
          </p:cNvSpPr>
          <p:nvPr/>
        </p:nvSpPr>
        <p:spPr>
          <a:xfrm>
            <a:off x="7738668" y="4784113"/>
            <a:ext cx="1141613" cy="2942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51" indent="-171451" algn="l" defTabSz="685804" rtl="0" eaLnBrk="1" latinLnBrk="0" hangingPunct="1">
              <a:lnSpc>
                <a:spcPts val="1633"/>
              </a:lnSpc>
              <a:spcBef>
                <a:spcPts val="750"/>
              </a:spcBef>
              <a:buClr>
                <a:schemeClr val="accent1"/>
              </a:buClr>
              <a:buFontTx/>
              <a:buBlip>
                <a:blip r:embed="rId3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514353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4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857256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5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200158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1543060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1885963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65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67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69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1400" b="1" dirty="0" smtClean="0">
                <a:solidFill>
                  <a:srgbClr val="A6D2FF"/>
                </a:solidFill>
              </a:rPr>
              <a:t>PROJEKTY</a:t>
            </a:r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12430B7D-8364-4D7A-AE47-9AA414D9F7DD}"/>
              </a:ext>
            </a:extLst>
          </p:cNvPr>
          <p:cNvSpPr txBox="1">
            <a:spLocks/>
          </p:cNvSpPr>
          <p:nvPr/>
        </p:nvSpPr>
        <p:spPr>
          <a:xfrm>
            <a:off x="4736460" y="1169518"/>
            <a:ext cx="4118087" cy="1083963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85000" lnSpcReduction="10000"/>
          </a:bodyPr>
          <a:lstStyle>
            <a:lvl1pPr algn="l" defTabSz="685804" rtl="0" eaLnBrk="1" latinLnBrk="0" hangingPunct="1">
              <a:lnSpc>
                <a:spcPts val="2449"/>
              </a:lnSpc>
              <a:spcBef>
                <a:spcPct val="0"/>
              </a:spcBef>
              <a:buNone/>
              <a:defRPr sz="1905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algn="ctr"/>
            <a:r>
              <a:rPr lang="pl-PL" sz="1600" dirty="0" smtClean="0"/>
              <a:t>Rozszerzenie </a:t>
            </a:r>
            <a:r>
              <a:rPr lang="pl-PL" sz="1600" dirty="0"/>
              <a:t>potencjału przewozowego kolei metropolitalnej na terenie Warszawskiego Obszaru Funkcjonalnego – etap </a:t>
            </a:r>
            <a:r>
              <a:rPr lang="pl-PL" sz="1600" dirty="0" smtClean="0"/>
              <a:t>I</a:t>
            </a:r>
            <a:endParaRPr lang="pl-PL" sz="1400" dirty="0"/>
          </a:p>
        </p:txBody>
      </p:sp>
      <p:pic>
        <p:nvPicPr>
          <p:cNvPr id="14" name="Symbol zastępczy zawartości 4"/>
          <p:cNvPicPr>
            <a:picLocks noGrp="1" noChangeAspect="1"/>
          </p:cNvPicPr>
          <p:nvPr>
            <p:ph sz="half"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" r="688"/>
          <a:stretch/>
        </p:blipFill>
        <p:spPr>
          <a:xfrm>
            <a:off x="907822" y="2540910"/>
            <a:ext cx="3670756" cy="2250000"/>
          </a:xfrm>
        </p:spPr>
      </p:pic>
    </p:spTree>
    <p:extLst>
      <p:ext uri="{BB962C8B-B14F-4D97-AF65-F5344CB8AC3E}">
        <p14:creationId xmlns:p14="http://schemas.microsoft.com/office/powerpoint/2010/main" val="76681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6315" y="3566839"/>
            <a:ext cx="2667072" cy="393042"/>
          </a:xfrm>
        </p:spPr>
        <p:txBody>
          <a:bodyPr>
            <a:normAutofit/>
          </a:bodyPr>
          <a:lstStyle/>
          <a:p>
            <a:r>
              <a:rPr lang="pl-PL" sz="2000" dirty="0" smtClean="0"/>
              <a:t>Dziękuję za uwagę!</a:t>
            </a:r>
            <a:endParaRPr lang="pl-PL" sz="2000" dirty="0"/>
          </a:p>
        </p:txBody>
      </p:sp>
      <p:pic>
        <p:nvPicPr>
          <p:cNvPr id="10" name="Symbol zastępczy obrazu 9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2" b="22000"/>
          <a:stretch/>
        </p:blipFill>
        <p:spPr/>
      </p:pic>
    </p:spTree>
    <p:extLst>
      <p:ext uri="{BB962C8B-B14F-4D97-AF65-F5344CB8AC3E}">
        <p14:creationId xmlns:p14="http://schemas.microsoft.com/office/powerpoint/2010/main" val="372933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09" y="1197272"/>
            <a:ext cx="3675034" cy="3419955"/>
          </a:xfrm>
          <a:prstGeom prst="rect">
            <a:avLst/>
          </a:prstGeom>
        </p:spPr>
      </p:pic>
      <p:sp>
        <p:nvSpPr>
          <p:cNvPr id="5" name="Podtytuł 5">
            <a:extLst>
              <a:ext uri="{FF2B5EF4-FFF2-40B4-BE49-F238E27FC236}">
                <a16:creationId xmlns:a16="http://schemas.microsoft.com/office/drawing/2014/main" id="{98442F97-59AD-4C59-AFE5-5C69181711B8}"/>
              </a:ext>
            </a:extLst>
          </p:cNvPr>
          <p:cNvSpPr txBox="1">
            <a:spLocks/>
          </p:cNvSpPr>
          <p:nvPr/>
        </p:nvSpPr>
        <p:spPr>
          <a:xfrm>
            <a:off x="7739262" y="4777730"/>
            <a:ext cx="1135274" cy="2942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1451" indent="-171451" algn="l" defTabSz="685804" rtl="0" eaLnBrk="1" latinLnBrk="0" hangingPunct="1">
              <a:lnSpc>
                <a:spcPts val="1633"/>
              </a:lnSpc>
              <a:spcBef>
                <a:spcPts val="750"/>
              </a:spcBef>
              <a:buClr>
                <a:schemeClr val="accent1"/>
              </a:buClr>
              <a:buFontTx/>
              <a:buBlip>
                <a:blip r:embed="rId3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514353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4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857256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5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200158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1543060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1885963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65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67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69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1600" b="1" dirty="0" smtClean="0">
                <a:solidFill>
                  <a:srgbClr val="A6D2FF"/>
                </a:solidFill>
              </a:rPr>
              <a:t>KONTEKST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09" y="187289"/>
            <a:ext cx="1131737" cy="488139"/>
          </a:xfrm>
          <a:prstGeom prst="rect">
            <a:avLst/>
          </a:prstGeom>
        </p:spPr>
      </p:pic>
      <p:sp>
        <p:nvSpPr>
          <p:cNvPr id="9" name="Tytuł 1">
            <a:extLst>
              <a:ext uri="{FF2B5EF4-FFF2-40B4-BE49-F238E27FC236}">
                <a16:creationId xmlns:a16="http://schemas.microsoft.com/office/drawing/2014/main" id="{12430B7D-8364-4D7A-AE47-9AA414D9F7DD}"/>
              </a:ext>
            </a:extLst>
          </p:cNvPr>
          <p:cNvSpPr txBox="1">
            <a:spLocks/>
          </p:cNvSpPr>
          <p:nvPr/>
        </p:nvSpPr>
        <p:spPr>
          <a:xfrm>
            <a:off x="1795907" y="291937"/>
            <a:ext cx="7045485" cy="46458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4" rtl="0" eaLnBrk="1" latinLnBrk="0" hangingPunct="1">
              <a:lnSpc>
                <a:spcPts val="2449"/>
              </a:lnSpc>
              <a:spcBef>
                <a:spcPct val="0"/>
              </a:spcBef>
              <a:buNone/>
              <a:defRPr sz="1905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algn="r"/>
            <a:r>
              <a:rPr lang="pl-PL" dirty="0" smtClean="0"/>
              <a:t>Rola Centrum Unijnych Projektów Transportowych</a:t>
            </a:r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09" y="1197271"/>
            <a:ext cx="3675034" cy="3419955"/>
          </a:xfrm>
          <a:prstGeom prst="rect">
            <a:avLst/>
          </a:prstGeom>
        </p:spPr>
      </p:pic>
      <p:sp>
        <p:nvSpPr>
          <p:cNvPr id="12" name="Symbol zastępczy zawartości 15"/>
          <p:cNvSpPr>
            <a:spLocks noGrp="1"/>
          </p:cNvSpPr>
          <p:nvPr>
            <p:ph sz="half" idx="4294967295"/>
          </p:nvPr>
        </p:nvSpPr>
        <p:spPr>
          <a:xfrm>
            <a:off x="4631206" y="1558951"/>
            <a:ext cx="4210185" cy="712809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indent="0" algn="r">
              <a:buNone/>
            </a:pPr>
            <a:r>
              <a:rPr lang="pl-PL" sz="1200" dirty="0"/>
              <a:t>Z</a:t>
            </a:r>
            <a:r>
              <a:rPr lang="pl-PL" sz="1200" dirty="0" smtClean="0"/>
              <a:t>arekomendowaliśmy </a:t>
            </a:r>
            <a:r>
              <a:rPr lang="pl-PL" sz="1200" dirty="0"/>
              <a:t>do dofinansowania </a:t>
            </a:r>
            <a:r>
              <a:rPr lang="pl-PL" sz="1200" dirty="0" smtClean="0"/>
              <a:t>projekty </a:t>
            </a:r>
            <a:r>
              <a:rPr lang="pl-PL" sz="1200" dirty="0"/>
              <a:t>o łącznej </a:t>
            </a:r>
            <a:r>
              <a:rPr lang="pl-PL" sz="1200" dirty="0" smtClean="0"/>
              <a:t>wartości </a:t>
            </a:r>
            <a:r>
              <a:rPr lang="pl-PL" sz="1200" b="1" dirty="0" smtClean="0"/>
              <a:t>około </a:t>
            </a:r>
            <a:r>
              <a:rPr lang="pl-PL" sz="1200" b="1" dirty="0"/>
              <a:t>300 mld PLN</a:t>
            </a:r>
            <a:r>
              <a:rPr lang="pl-PL" sz="1200" dirty="0"/>
              <a:t> na </a:t>
            </a:r>
            <a:r>
              <a:rPr lang="pl-PL" sz="1200" dirty="0" smtClean="0"/>
              <a:t>terenie całej </a:t>
            </a:r>
            <a:r>
              <a:rPr lang="pl-PL" sz="1200" dirty="0"/>
              <a:t>Polski w </a:t>
            </a:r>
            <a:r>
              <a:rPr lang="pl-PL" sz="1200" dirty="0" smtClean="0"/>
              <a:t>ramach </a:t>
            </a:r>
            <a:r>
              <a:rPr lang="pl-PL" sz="1200" b="1" dirty="0" smtClean="0"/>
              <a:t>8 </a:t>
            </a:r>
            <a:r>
              <a:rPr lang="pl-PL" sz="1200" b="1" dirty="0"/>
              <a:t>programów </a:t>
            </a:r>
            <a:r>
              <a:rPr lang="pl-PL" sz="1200" b="1" dirty="0" smtClean="0"/>
              <a:t>UE (2007-2027).</a:t>
            </a:r>
          </a:p>
        </p:txBody>
      </p:sp>
      <p:sp>
        <p:nvSpPr>
          <p:cNvPr id="13" name="Symbol zastępczy zawartości 15"/>
          <p:cNvSpPr>
            <a:spLocks noGrp="1"/>
          </p:cNvSpPr>
          <p:nvPr>
            <p:ph sz="half" idx="4294967295"/>
          </p:nvPr>
        </p:nvSpPr>
        <p:spPr>
          <a:xfrm>
            <a:off x="4831438" y="2562697"/>
            <a:ext cx="4009953" cy="689102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indent="0" algn="r">
              <a:buNone/>
            </a:pPr>
            <a:r>
              <a:rPr lang="pl-PL" sz="1200" dirty="0" smtClean="0"/>
              <a:t>Odgrywamy </a:t>
            </a:r>
            <a:r>
              <a:rPr lang="pl-PL" sz="1200" b="1" dirty="0" smtClean="0"/>
              <a:t>kluczową </a:t>
            </a:r>
            <a:r>
              <a:rPr lang="pl-PL" sz="1200" b="1" dirty="0"/>
              <a:t>rolę we wspieraniu rozwoju infrastruktury transportowej </a:t>
            </a:r>
            <a:r>
              <a:rPr lang="pl-PL" sz="1200" dirty="0"/>
              <a:t>w </a:t>
            </a:r>
            <a:r>
              <a:rPr lang="pl-PL" sz="1200" dirty="0" smtClean="0"/>
              <a:t>Polsce,</a:t>
            </a:r>
            <a:br>
              <a:rPr lang="pl-PL" sz="1200" dirty="0" smtClean="0"/>
            </a:br>
            <a:r>
              <a:rPr lang="pl-PL" sz="1200" dirty="0" smtClean="0"/>
              <a:t>przyczyniając </a:t>
            </a:r>
            <a:r>
              <a:rPr lang="pl-PL" sz="1200" dirty="0"/>
              <a:t>się do poprawy jakości życia </a:t>
            </a:r>
            <a:r>
              <a:rPr lang="pl-PL" sz="1200" dirty="0" smtClean="0"/>
              <a:t>obywateli.</a:t>
            </a:r>
          </a:p>
        </p:txBody>
      </p:sp>
      <p:sp>
        <p:nvSpPr>
          <p:cNvPr id="14" name="Symbol zastępczy zawartości 15"/>
          <p:cNvSpPr>
            <a:spLocks noGrp="1"/>
          </p:cNvSpPr>
          <p:nvPr>
            <p:ph sz="half" idx="4294967295"/>
          </p:nvPr>
        </p:nvSpPr>
        <p:spPr>
          <a:xfrm>
            <a:off x="4831438" y="3542736"/>
            <a:ext cx="4009953" cy="358446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indent="0" algn="r">
              <a:buNone/>
            </a:pPr>
            <a:r>
              <a:rPr lang="pl-PL" sz="1200" dirty="0" smtClean="0"/>
              <a:t>Również na terenie </a:t>
            </a:r>
            <a:r>
              <a:rPr lang="pl-PL" sz="1200" b="1" dirty="0" smtClean="0"/>
              <a:t>województwa mazowieckiego</a:t>
            </a:r>
            <a:r>
              <a:rPr lang="pl-PL" sz="1200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89764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5">
            <a:extLst>
              <a:ext uri="{FF2B5EF4-FFF2-40B4-BE49-F238E27FC236}">
                <a16:creationId xmlns:a16="http://schemas.microsoft.com/office/drawing/2014/main" id="{98442F97-59AD-4C59-AFE5-5C69181711B8}"/>
              </a:ext>
            </a:extLst>
          </p:cNvPr>
          <p:cNvSpPr txBox="1">
            <a:spLocks/>
          </p:cNvSpPr>
          <p:nvPr/>
        </p:nvSpPr>
        <p:spPr>
          <a:xfrm>
            <a:off x="7744865" y="4777730"/>
            <a:ext cx="1135274" cy="2942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1451" indent="-171451" algn="l" defTabSz="685804" rtl="0" eaLnBrk="1" latinLnBrk="0" hangingPunct="1">
              <a:lnSpc>
                <a:spcPts val="1633"/>
              </a:lnSpc>
              <a:spcBef>
                <a:spcPts val="750"/>
              </a:spcBef>
              <a:buClr>
                <a:schemeClr val="accent1"/>
              </a:buClr>
              <a:buFontTx/>
              <a:buBlip>
                <a:blip r:embed="rId2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514353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3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857256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4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200158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1543060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1885963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65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67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69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2400" b="1" dirty="0" smtClean="0">
                <a:solidFill>
                  <a:srgbClr val="A6D2FF"/>
                </a:solidFill>
              </a:rPr>
              <a:t>LICZBY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09" y="187289"/>
            <a:ext cx="1131737" cy="488139"/>
          </a:xfrm>
          <a:prstGeom prst="rect">
            <a:avLst/>
          </a:prstGeom>
        </p:spPr>
      </p:pic>
      <p:sp>
        <p:nvSpPr>
          <p:cNvPr id="6" name="Tytuł 1">
            <a:extLst>
              <a:ext uri="{FF2B5EF4-FFF2-40B4-BE49-F238E27FC236}">
                <a16:creationId xmlns:a16="http://schemas.microsoft.com/office/drawing/2014/main" id="{12430B7D-8364-4D7A-AE47-9AA414D9F7DD}"/>
              </a:ext>
            </a:extLst>
          </p:cNvPr>
          <p:cNvSpPr txBox="1">
            <a:spLocks/>
          </p:cNvSpPr>
          <p:nvPr/>
        </p:nvSpPr>
        <p:spPr>
          <a:xfrm>
            <a:off x="1795907" y="305094"/>
            <a:ext cx="7045485" cy="46458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4" rtl="0" eaLnBrk="1" latinLnBrk="0" hangingPunct="1">
              <a:lnSpc>
                <a:spcPts val="2449"/>
              </a:lnSpc>
              <a:spcBef>
                <a:spcPct val="0"/>
              </a:spcBef>
              <a:buNone/>
              <a:defRPr sz="1905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algn="r"/>
            <a:r>
              <a:rPr lang="pl-PL" dirty="0" smtClean="0"/>
              <a:t>Inwestycje do roku 2027 na terenie Mazowsza*</a:t>
            </a:r>
            <a:endParaRPr lang="pl-PL" dirty="0"/>
          </a:p>
        </p:txBody>
      </p:sp>
      <p:sp>
        <p:nvSpPr>
          <p:cNvPr id="2" name="Owal 1"/>
          <p:cNvSpPr/>
          <p:nvPr/>
        </p:nvSpPr>
        <p:spPr>
          <a:xfrm>
            <a:off x="4761167" y="1536764"/>
            <a:ext cx="695897" cy="69589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Owal 6"/>
          <p:cNvSpPr/>
          <p:nvPr/>
        </p:nvSpPr>
        <p:spPr>
          <a:xfrm>
            <a:off x="4761166" y="2445187"/>
            <a:ext cx="695897" cy="69589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Owal 7"/>
          <p:cNvSpPr/>
          <p:nvPr/>
        </p:nvSpPr>
        <p:spPr>
          <a:xfrm>
            <a:off x="4761166" y="3353610"/>
            <a:ext cx="695897" cy="695897"/>
          </a:xfrm>
          <a:prstGeom prst="ellipse">
            <a:avLst/>
          </a:prstGeom>
          <a:solidFill>
            <a:srgbClr val="00339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ymbol zastępczy zawartości 15"/>
          <p:cNvSpPr>
            <a:spLocks noGrp="1"/>
          </p:cNvSpPr>
          <p:nvPr>
            <p:ph sz="half" idx="4294967295"/>
          </p:nvPr>
        </p:nvSpPr>
        <p:spPr>
          <a:xfrm>
            <a:off x="887305" y="1784837"/>
            <a:ext cx="3545580" cy="245892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indent="0" algn="r">
              <a:buNone/>
            </a:pPr>
            <a:r>
              <a:rPr lang="pl-PL" sz="1400" dirty="0" smtClean="0"/>
              <a:t>Łączna wartość projektów i przedsięwzięć</a:t>
            </a:r>
            <a:endParaRPr lang="pl-PL" sz="1400" b="1" dirty="0" smtClean="0"/>
          </a:p>
        </p:txBody>
      </p:sp>
      <p:sp>
        <p:nvSpPr>
          <p:cNvPr id="15" name="Symbol zastępczy zawartości 15"/>
          <p:cNvSpPr>
            <a:spLocks noGrp="1"/>
          </p:cNvSpPr>
          <p:nvPr>
            <p:ph sz="half" idx="4294967295"/>
          </p:nvPr>
        </p:nvSpPr>
        <p:spPr>
          <a:xfrm>
            <a:off x="5785343" y="1783566"/>
            <a:ext cx="3010487" cy="245892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pl-PL" sz="1400" b="1" dirty="0" smtClean="0"/>
              <a:t>25,1 mld </a:t>
            </a:r>
            <a:r>
              <a:rPr lang="pl-PL" sz="1400" dirty="0"/>
              <a:t>PLN</a:t>
            </a:r>
          </a:p>
        </p:txBody>
      </p:sp>
      <p:sp>
        <p:nvSpPr>
          <p:cNvPr id="16" name="Symbol zastępczy zawartości 15"/>
          <p:cNvSpPr>
            <a:spLocks noGrp="1"/>
          </p:cNvSpPr>
          <p:nvPr>
            <p:ph sz="half" idx="4294967295"/>
          </p:nvPr>
        </p:nvSpPr>
        <p:spPr>
          <a:xfrm>
            <a:off x="784124" y="2715966"/>
            <a:ext cx="3648761" cy="245892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indent="0" algn="r">
              <a:buNone/>
            </a:pPr>
            <a:r>
              <a:rPr lang="pl-PL" sz="1400" dirty="0"/>
              <a:t>Łączna wartość wydatków kwalifikowanych</a:t>
            </a:r>
            <a:endParaRPr lang="pl-PL" sz="1400" b="1" dirty="0"/>
          </a:p>
        </p:txBody>
      </p:sp>
      <p:sp>
        <p:nvSpPr>
          <p:cNvPr id="17" name="Symbol zastępczy zawartości 15"/>
          <p:cNvSpPr>
            <a:spLocks noGrp="1"/>
          </p:cNvSpPr>
          <p:nvPr>
            <p:ph sz="half" idx="4294967295"/>
          </p:nvPr>
        </p:nvSpPr>
        <p:spPr>
          <a:xfrm>
            <a:off x="1422398" y="3578611"/>
            <a:ext cx="3010487" cy="245892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indent="0" algn="r">
              <a:buNone/>
            </a:pPr>
            <a:r>
              <a:rPr lang="pl-PL" sz="1400" dirty="0"/>
              <a:t>Łączna wartość wsparcia UE</a:t>
            </a:r>
            <a:endParaRPr lang="pl-PL" sz="1400" b="1" dirty="0"/>
          </a:p>
        </p:txBody>
      </p:sp>
      <p:sp>
        <p:nvSpPr>
          <p:cNvPr id="18" name="Symbol zastępczy zawartości 15"/>
          <p:cNvSpPr>
            <a:spLocks noGrp="1"/>
          </p:cNvSpPr>
          <p:nvPr>
            <p:ph sz="half" idx="4294967295"/>
          </p:nvPr>
        </p:nvSpPr>
        <p:spPr>
          <a:xfrm>
            <a:off x="5785343" y="2715966"/>
            <a:ext cx="3010487" cy="245892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pl-PL" sz="1400" b="1" dirty="0" smtClean="0"/>
              <a:t>17,0</a:t>
            </a:r>
            <a:r>
              <a:rPr lang="pl-PL" sz="1400" b="1" dirty="0"/>
              <a:t> </a:t>
            </a:r>
            <a:r>
              <a:rPr lang="pl-PL" sz="1400" b="1" dirty="0" smtClean="0"/>
              <a:t>mld </a:t>
            </a:r>
            <a:r>
              <a:rPr lang="pl-PL" sz="1400" dirty="0" smtClean="0"/>
              <a:t>PLN</a:t>
            </a:r>
            <a:endParaRPr lang="pl-PL" sz="1400" b="1" dirty="0"/>
          </a:p>
        </p:txBody>
      </p:sp>
      <p:sp>
        <p:nvSpPr>
          <p:cNvPr id="19" name="Symbol zastępczy zawartości 15"/>
          <p:cNvSpPr>
            <a:spLocks noGrp="1"/>
          </p:cNvSpPr>
          <p:nvPr>
            <p:ph sz="half" idx="4294967295"/>
          </p:nvPr>
        </p:nvSpPr>
        <p:spPr>
          <a:xfrm>
            <a:off x="5785342" y="3578611"/>
            <a:ext cx="3010487" cy="245892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pl-PL" sz="1400" b="1" dirty="0" smtClean="0"/>
              <a:t>14,2 mld </a:t>
            </a:r>
            <a:r>
              <a:rPr lang="pl-PL" sz="1400" dirty="0" smtClean="0"/>
              <a:t>PLN</a:t>
            </a:r>
            <a:endParaRPr lang="pl-PL" sz="1400" b="1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92683" y="4753899"/>
            <a:ext cx="47507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solidFill>
                  <a:schemeClr val="accent4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* Dane dotyczą bieżącej perspektywy finansowej.</a:t>
            </a:r>
            <a:endParaRPr lang="pl-PL" sz="1000" dirty="0">
              <a:solidFill>
                <a:schemeClr val="accent4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55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253F4D56-4DEE-4EF6-BEF7-588EF5F592FB}"/>
              </a:ext>
            </a:extLst>
          </p:cNvPr>
          <p:cNvSpPr/>
          <p:nvPr/>
        </p:nvSpPr>
        <p:spPr>
          <a:xfrm>
            <a:off x="6515357" y="1269635"/>
            <a:ext cx="2204511" cy="2694883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379C82B6-E6EA-48A3-8AEC-70BE75E46A53}"/>
              </a:ext>
            </a:extLst>
          </p:cNvPr>
          <p:cNvSpPr txBox="1">
            <a:spLocks/>
          </p:cNvSpPr>
          <p:nvPr/>
        </p:nvSpPr>
        <p:spPr>
          <a:xfrm>
            <a:off x="6694685" y="1269635"/>
            <a:ext cx="1845853" cy="5077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pl-PL" sz="1905" dirty="0" err="1" smtClean="0"/>
              <a:t>FEnIKS</a:t>
            </a:r>
            <a:endParaRPr lang="pl-PL" sz="1905" dirty="0"/>
          </a:p>
        </p:txBody>
      </p:sp>
      <p:sp>
        <p:nvSpPr>
          <p:cNvPr id="9" name="Symbol zastępczy zawartości 3">
            <a:extLst>
              <a:ext uri="{FF2B5EF4-FFF2-40B4-BE49-F238E27FC236}">
                <a16:creationId xmlns:a16="http://schemas.microsoft.com/office/drawing/2014/main" id="{F651DB8A-DFAC-4CA5-B8C7-3CDBFD5479B1}"/>
              </a:ext>
            </a:extLst>
          </p:cNvPr>
          <p:cNvSpPr txBox="1">
            <a:spLocks/>
          </p:cNvSpPr>
          <p:nvPr/>
        </p:nvSpPr>
        <p:spPr>
          <a:xfrm>
            <a:off x="6614883" y="1672910"/>
            <a:ext cx="2026043" cy="2221511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pl-PL" sz="1100" dirty="0" smtClean="0"/>
              <a:t>Największy program </a:t>
            </a:r>
            <a:r>
              <a:rPr lang="pl-PL" sz="1100" dirty="0"/>
              <a:t>w </a:t>
            </a:r>
            <a:r>
              <a:rPr lang="pl-PL" sz="1100" dirty="0" smtClean="0"/>
              <a:t>UE</a:t>
            </a:r>
            <a:br>
              <a:rPr lang="pl-PL" sz="1100" dirty="0" smtClean="0"/>
            </a:br>
            <a:r>
              <a:rPr lang="pl-PL" sz="1100" dirty="0" smtClean="0"/>
              <a:t>pod </a:t>
            </a:r>
            <a:r>
              <a:rPr lang="pl-PL" sz="1100" dirty="0"/>
              <a:t>względem </a:t>
            </a:r>
            <a:r>
              <a:rPr lang="pl-PL" sz="1100" dirty="0" smtClean="0"/>
              <a:t>alokacji</a:t>
            </a:r>
            <a:br>
              <a:rPr lang="pl-PL" sz="1100" dirty="0" smtClean="0"/>
            </a:br>
            <a:r>
              <a:rPr lang="pl-PL" sz="1100" dirty="0" smtClean="0"/>
              <a:t>i </a:t>
            </a:r>
            <a:r>
              <a:rPr lang="pl-PL" sz="1100" dirty="0"/>
              <a:t>liczby priorytetów </a:t>
            </a:r>
            <a:r>
              <a:rPr lang="pl-PL" sz="1100" dirty="0" smtClean="0"/>
              <a:t>rozwojowych.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1100" dirty="0" smtClean="0"/>
              <a:t>Stanowi kontynuację </a:t>
            </a:r>
            <a:r>
              <a:rPr lang="pl-PL" sz="1100" dirty="0"/>
              <a:t>dwóch poprzednich </a:t>
            </a:r>
            <a:r>
              <a:rPr lang="pl-PL" sz="1100" dirty="0" smtClean="0"/>
              <a:t>programów: </a:t>
            </a:r>
            <a:r>
              <a:rPr lang="pl-PL" sz="1100" dirty="0"/>
              <a:t>Infrastruktura i </a:t>
            </a:r>
            <a:r>
              <a:rPr lang="pl-PL" sz="1100" dirty="0" smtClean="0"/>
              <a:t>Środowisko</a:t>
            </a:r>
            <a:br>
              <a:rPr lang="pl-PL" sz="1100" dirty="0" smtClean="0"/>
            </a:br>
            <a:r>
              <a:rPr lang="pl-PL" sz="1100" dirty="0" smtClean="0"/>
              <a:t>2007–2013 </a:t>
            </a:r>
            <a:r>
              <a:rPr lang="pl-PL" sz="1100" dirty="0"/>
              <a:t>i</a:t>
            </a:r>
            <a:r>
              <a:rPr lang="pl-PL" sz="1100" dirty="0" smtClean="0"/>
              <a:t> </a:t>
            </a:r>
            <a:r>
              <a:rPr lang="pl-PL" sz="1100" dirty="0"/>
              <a:t>2014–2020.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87539" y="1777412"/>
            <a:ext cx="4469426" cy="507777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pl-PL" sz="1600" b="1" dirty="0" smtClean="0"/>
              <a:t>Cel: </a:t>
            </a:r>
            <a:r>
              <a:rPr lang="pl-PL" sz="1600" dirty="0" smtClean="0">
                <a:solidFill>
                  <a:schemeClr val="tx2"/>
                </a:solidFill>
              </a:rPr>
              <a:t>budowa </a:t>
            </a:r>
            <a:r>
              <a:rPr lang="pl-PL" sz="1600" dirty="0">
                <a:solidFill>
                  <a:schemeClr val="tx2"/>
                </a:solidFill>
              </a:rPr>
              <a:t>infrastruktury </a:t>
            </a:r>
            <a:r>
              <a:rPr lang="pl-PL" sz="1600" dirty="0" smtClean="0">
                <a:solidFill>
                  <a:schemeClr val="tx2"/>
                </a:solidFill>
              </a:rPr>
              <a:t>technicznej</a:t>
            </a:r>
            <a:br>
              <a:rPr lang="pl-PL" sz="1600" dirty="0" smtClean="0">
                <a:solidFill>
                  <a:schemeClr val="tx2"/>
                </a:solidFill>
              </a:rPr>
            </a:br>
            <a:r>
              <a:rPr lang="pl-PL" sz="1600" dirty="0" smtClean="0">
                <a:solidFill>
                  <a:schemeClr val="tx2"/>
                </a:solidFill>
              </a:rPr>
              <a:t>i </a:t>
            </a:r>
            <a:r>
              <a:rPr lang="pl-PL" sz="1600" dirty="0">
                <a:solidFill>
                  <a:schemeClr val="tx2"/>
                </a:solidFill>
              </a:rPr>
              <a:t>społecznej zgodnie z </a:t>
            </a:r>
            <a:r>
              <a:rPr lang="pl-PL" sz="1600" dirty="0" smtClean="0">
                <a:solidFill>
                  <a:schemeClr val="tx2"/>
                </a:solidFill>
              </a:rPr>
              <a:t>założeniami zrównoważonego rozwoju.</a:t>
            </a:r>
            <a:endParaRPr lang="pl-PL" sz="1600" dirty="0" smtClean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09" y="187289"/>
            <a:ext cx="1131737" cy="488139"/>
          </a:xfrm>
          <a:prstGeom prst="rect">
            <a:avLst/>
          </a:prstGeom>
        </p:spPr>
      </p:pic>
      <p:sp>
        <p:nvSpPr>
          <p:cNvPr id="11" name="Tytuł 1">
            <a:extLst>
              <a:ext uri="{FF2B5EF4-FFF2-40B4-BE49-F238E27FC236}">
                <a16:creationId xmlns:a16="http://schemas.microsoft.com/office/drawing/2014/main" id="{12430B7D-8364-4D7A-AE47-9AA414D9F7DD}"/>
              </a:ext>
            </a:extLst>
          </p:cNvPr>
          <p:cNvSpPr txBox="1">
            <a:spLocks/>
          </p:cNvSpPr>
          <p:nvPr/>
        </p:nvSpPr>
        <p:spPr>
          <a:xfrm>
            <a:off x="1795907" y="305094"/>
            <a:ext cx="7045485" cy="6553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4" rtl="0" eaLnBrk="1" latinLnBrk="0" hangingPunct="1">
              <a:lnSpc>
                <a:spcPts val="2449"/>
              </a:lnSpc>
              <a:spcBef>
                <a:spcPct val="0"/>
              </a:spcBef>
              <a:buNone/>
              <a:defRPr sz="1905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pl-PL" dirty="0" smtClean="0"/>
              <a:t>Programy: </a:t>
            </a:r>
            <a:r>
              <a:rPr lang="pl-PL" b="0" dirty="0" smtClean="0"/>
              <a:t>Fundusze Europejskie</a:t>
            </a:r>
            <a:br>
              <a:rPr lang="pl-PL" b="0" dirty="0" smtClean="0"/>
            </a:br>
            <a:r>
              <a:rPr lang="pl-PL" b="0" dirty="0" smtClean="0"/>
              <a:t>na </a:t>
            </a:r>
            <a:r>
              <a:rPr lang="pl-PL" b="0" dirty="0"/>
              <a:t>Infrastrukturę, Klimat, </a:t>
            </a:r>
            <a:r>
              <a:rPr lang="pl-PL" b="0" dirty="0" smtClean="0"/>
              <a:t>Środowisko</a:t>
            </a:r>
            <a:endParaRPr lang="pl-PL" b="0" dirty="0"/>
          </a:p>
        </p:txBody>
      </p:sp>
      <p:sp>
        <p:nvSpPr>
          <p:cNvPr id="12" name="Podtytuł 5">
            <a:extLst>
              <a:ext uri="{FF2B5EF4-FFF2-40B4-BE49-F238E27FC236}">
                <a16:creationId xmlns:a16="http://schemas.microsoft.com/office/drawing/2014/main" id="{98442F97-59AD-4C59-AFE5-5C69181711B8}"/>
              </a:ext>
            </a:extLst>
          </p:cNvPr>
          <p:cNvSpPr txBox="1">
            <a:spLocks/>
          </p:cNvSpPr>
          <p:nvPr/>
        </p:nvSpPr>
        <p:spPr>
          <a:xfrm>
            <a:off x="7738668" y="4784113"/>
            <a:ext cx="1141613" cy="2942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51" indent="-171451" algn="l" defTabSz="685804" rtl="0" eaLnBrk="1" latinLnBrk="0" hangingPunct="1">
              <a:lnSpc>
                <a:spcPts val="1633"/>
              </a:lnSpc>
              <a:spcBef>
                <a:spcPts val="750"/>
              </a:spcBef>
              <a:buClr>
                <a:schemeClr val="accent1"/>
              </a:buClr>
              <a:buFontTx/>
              <a:buBlip>
                <a:blip r:embed="rId2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514353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3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857256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4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200158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1543060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1885963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65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67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69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1400" b="1" dirty="0" smtClean="0">
                <a:solidFill>
                  <a:srgbClr val="A6D2FF"/>
                </a:solidFill>
              </a:rPr>
              <a:t>O Programie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930" y="2459948"/>
            <a:ext cx="957600" cy="9576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446" y="2459943"/>
            <a:ext cx="961187" cy="95760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760" y="2425568"/>
            <a:ext cx="961187" cy="957600"/>
          </a:xfrm>
          <a:prstGeom prst="rect">
            <a:avLst/>
          </a:prstGeom>
        </p:spPr>
      </p:pic>
      <p:sp>
        <p:nvSpPr>
          <p:cNvPr id="14" name="Symbol zastępczy zawartości 2"/>
          <p:cNvSpPr txBox="1">
            <a:spLocks/>
          </p:cNvSpPr>
          <p:nvPr/>
        </p:nvSpPr>
        <p:spPr>
          <a:xfrm>
            <a:off x="2445474" y="3279449"/>
            <a:ext cx="1150511" cy="4131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51" indent="-171451" algn="l" defTabSz="685804" rtl="0" eaLnBrk="1" latinLnBrk="0" hangingPunct="1">
              <a:lnSpc>
                <a:spcPts val="1633"/>
              </a:lnSpc>
              <a:spcBef>
                <a:spcPts val="750"/>
              </a:spcBef>
              <a:buClr>
                <a:schemeClr val="accent1"/>
              </a:buClr>
              <a:buFontTx/>
              <a:buBlip>
                <a:blip r:embed="rId2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514353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3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857256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4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200158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1543060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1885963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65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67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69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pl-PL" sz="900" dirty="0" smtClean="0"/>
              <a:t>EKOLOGIA</a:t>
            </a:r>
          </a:p>
        </p:txBody>
      </p:sp>
      <p:sp>
        <p:nvSpPr>
          <p:cNvPr id="17" name="Symbol zastępczy zawartości 2"/>
          <p:cNvSpPr txBox="1">
            <a:spLocks/>
          </p:cNvSpPr>
          <p:nvPr/>
        </p:nvSpPr>
        <p:spPr>
          <a:xfrm>
            <a:off x="3627766" y="3277211"/>
            <a:ext cx="1480009" cy="5359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51" indent="-171451" algn="l" defTabSz="685804" rtl="0" eaLnBrk="1" latinLnBrk="0" hangingPunct="1">
              <a:lnSpc>
                <a:spcPts val="1633"/>
              </a:lnSpc>
              <a:spcBef>
                <a:spcPts val="750"/>
              </a:spcBef>
              <a:buClr>
                <a:schemeClr val="accent1"/>
              </a:buClr>
              <a:buFontTx/>
              <a:buBlip>
                <a:blip r:embed="rId2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514353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3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857256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4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200158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1543060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1885963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65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67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69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pl-PL" sz="900" dirty="0" smtClean="0"/>
              <a:t>INTERNACJONALIZACJA</a:t>
            </a:r>
          </a:p>
        </p:txBody>
      </p:sp>
      <p:sp>
        <p:nvSpPr>
          <p:cNvPr id="18" name="Symbol zastępczy zawartości 2"/>
          <p:cNvSpPr txBox="1">
            <a:spLocks/>
          </p:cNvSpPr>
          <p:nvPr/>
        </p:nvSpPr>
        <p:spPr>
          <a:xfrm>
            <a:off x="5035348" y="3279449"/>
            <a:ext cx="1480009" cy="5359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51" indent="-171451" algn="l" defTabSz="685804" rtl="0" eaLnBrk="1" latinLnBrk="0" hangingPunct="1">
              <a:lnSpc>
                <a:spcPts val="1633"/>
              </a:lnSpc>
              <a:spcBef>
                <a:spcPts val="750"/>
              </a:spcBef>
              <a:buClr>
                <a:schemeClr val="accent1"/>
              </a:buClr>
              <a:buFontTx/>
              <a:buBlip>
                <a:blip r:embed="rId2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514353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3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857256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4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200158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1543060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1885963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65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67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69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pl-PL" sz="900" dirty="0" smtClean="0"/>
              <a:t>BEZPIECZEŃSTWO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8719866" y="1269636"/>
            <a:ext cx="1032811" cy="380012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rostokąt 22"/>
          <p:cNvSpPr/>
          <p:nvPr/>
        </p:nvSpPr>
        <p:spPr>
          <a:xfrm>
            <a:off x="8719866" y="3584507"/>
            <a:ext cx="1032811" cy="380012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rostokąt 23"/>
          <p:cNvSpPr/>
          <p:nvPr/>
        </p:nvSpPr>
        <p:spPr>
          <a:xfrm>
            <a:off x="8733024" y="2428833"/>
            <a:ext cx="1032811" cy="380012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315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09" y="187289"/>
            <a:ext cx="1131737" cy="488139"/>
          </a:xfrm>
          <a:prstGeom prst="rect">
            <a:avLst/>
          </a:prstGeom>
        </p:spPr>
      </p:pic>
      <p:sp>
        <p:nvSpPr>
          <p:cNvPr id="11" name="Tytuł 1">
            <a:extLst>
              <a:ext uri="{FF2B5EF4-FFF2-40B4-BE49-F238E27FC236}">
                <a16:creationId xmlns:a16="http://schemas.microsoft.com/office/drawing/2014/main" id="{12430B7D-8364-4D7A-AE47-9AA414D9F7DD}"/>
              </a:ext>
            </a:extLst>
          </p:cNvPr>
          <p:cNvSpPr txBox="1">
            <a:spLocks/>
          </p:cNvSpPr>
          <p:nvPr/>
        </p:nvSpPr>
        <p:spPr>
          <a:xfrm>
            <a:off x="1795907" y="305094"/>
            <a:ext cx="7045485" cy="6553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4" rtl="0" eaLnBrk="1" latinLnBrk="0" hangingPunct="1">
              <a:lnSpc>
                <a:spcPts val="2449"/>
              </a:lnSpc>
              <a:spcBef>
                <a:spcPct val="0"/>
              </a:spcBef>
              <a:buNone/>
              <a:defRPr sz="1905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algn="r"/>
            <a:r>
              <a:rPr lang="pl-PL" dirty="0"/>
              <a:t>Programy na terenie Mazowsza : </a:t>
            </a:r>
            <a:r>
              <a:rPr lang="pl-PL" b="0" dirty="0" smtClean="0"/>
              <a:t>Fundusze Europejskie</a:t>
            </a:r>
            <a:br>
              <a:rPr lang="pl-PL" b="0" dirty="0" smtClean="0"/>
            </a:br>
            <a:r>
              <a:rPr lang="pl-PL" b="0" dirty="0" smtClean="0"/>
              <a:t>na </a:t>
            </a:r>
            <a:r>
              <a:rPr lang="pl-PL" b="0" dirty="0"/>
              <a:t>Infrastrukturę, Klimat, </a:t>
            </a:r>
            <a:r>
              <a:rPr lang="pl-PL" b="0" dirty="0" smtClean="0"/>
              <a:t>Środowisko</a:t>
            </a:r>
            <a:endParaRPr lang="pl-PL" b="0" dirty="0"/>
          </a:p>
        </p:txBody>
      </p:sp>
      <p:sp>
        <p:nvSpPr>
          <p:cNvPr id="12" name="Podtytuł 5">
            <a:extLst>
              <a:ext uri="{FF2B5EF4-FFF2-40B4-BE49-F238E27FC236}">
                <a16:creationId xmlns:a16="http://schemas.microsoft.com/office/drawing/2014/main" id="{98442F97-59AD-4C59-AFE5-5C69181711B8}"/>
              </a:ext>
            </a:extLst>
          </p:cNvPr>
          <p:cNvSpPr txBox="1">
            <a:spLocks/>
          </p:cNvSpPr>
          <p:nvPr/>
        </p:nvSpPr>
        <p:spPr>
          <a:xfrm>
            <a:off x="7738668" y="4784113"/>
            <a:ext cx="1141613" cy="2942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51" indent="-171451" algn="l" defTabSz="685804" rtl="0" eaLnBrk="1" latinLnBrk="0" hangingPunct="1">
              <a:lnSpc>
                <a:spcPts val="1633"/>
              </a:lnSpc>
              <a:spcBef>
                <a:spcPts val="750"/>
              </a:spcBef>
              <a:buClr>
                <a:schemeClr val="accent1"/>
              </a:buClr>
              <a:buFontTx/>
              <a:buBlip>
                <a:blip r:embed="rId3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514353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4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857256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5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200158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1543060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1885963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65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67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69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2000" b="1" dirty="0" smtClean="0">
                <a:solidFill>
                  <a:srgbClr val="A6D2FF"/>
                </a:solidFill>
              </a:rPr>
              <a:t>DANE</a:t>
            </a:r>
          </a:p>
        </p:txBody>
      </p:sp>
      <p:sp>
        <p:nvSpPr>
          <p:cNvPr id="24" name="Prostokąt 23"/>
          <p:cNvSpPr/>
          <p:nvPr/>
        </p:nvSpPr>
        <p:spPr>
          <a:xfrm>
            <a:off x="-368394" y="1269636"/>
            <a:ext cx="3968829" cy="380012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Prostokąt 24"/>
          <p:cNvSpPr/>
          <p:nvPr/>
        </p:nvSpPr>
        <p:spPr>
          <a:xfrm>
            <a:off x="-368394" y="3584507"/>
            <a:ext cx="3968829" cy="380012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Prostokąt 25"/>
          <p:cNvSpPr/>
          <p:nvPr/>
        </p:nvSpPr>
        <p:spPr>
          <a:xfrm>
            <a:off x="-355236" y="2428833"/>
            <a:ext cx="3968829" cy="380012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Symbol zastępczy zawartości 3">
            <a:extLst>
              <a:ext uri="{FF2B5EF4-FFF2-40B4-BE49-F238E27FC236}">
                <a16:creationId xmlns:a16="http://schemas.microsoft.com/office/drawing/2014/main" id="{F651DB8A-DFAC-4CA5-B8C7-3CDBFD5479B1}"/>
              </a:ext>
            </a:extLst>
          </p:cNvPr>
          <p:cNvSpPr txBox="1">
            <a:spLocks/>
          </p:cNvSpPr>
          <p:nvPr/>
        </p:nvSpPr>
        <p:spPr>
          <a:xfrm>
            <a:off x="0" y="1261203"/>
            <a:ext cx="3607897" cy="388445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pl-PL" sz="1100" b="1" dirty="0" smtClean="0"/>
              <a:t>LICZBY</a:t>
            </a:r>
            <a:endParaRPr lang="pl-PL" sz="1100" b="1" dirty="0"/>
          </a:p>
        </p:txBody>
      </p:sp>
      <p:sp>
        <p:nvSpPr>
          <p:cNvPr id="22" name="Symbol zastępczy zawartości 3">
            <a:extLst>
              <a:ext uri="{FF2B5EF4-FFF2-40B4-BE49-F238E27FC236}">
                <a16:creationId xmlns:a16="http://schemas.microsoft.com/office/drawing/2014/main" id="{F651DB8A-DFAC-4CA5-B8C7-3CDBFD5479B1}"/>
              </a:ext>
            </a:extLst>
          </p:cNvPr>
          <p:cNvSpPr txBox="1">
            <a:spLocks/>
          </p:cNvSpPr>
          <p:nvPr/>
        </p:nvSpPr>
        <p:spPr>
          <a:xfrm>
            <a:off x="5696" y="2425310"/>
            <a:ext cx="3607897" cy="383535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pl-PL" sz="1100" b="1" dirty="0" smtClean="0"/>
              <a:t>STATUS UMOWY</a:t>
            </a:r>
            <a:endParaRPr lang="pl-PL" sz="1100" b="1" dirty="0"/>
          </a:p>
        </p:txBody>
      </p:sp>
      <p:sp>
        <p:nvSpPr>
          <p:cNvPr id="23" name="Symbol zastępczy zawartości 3">
            <a:extLst>
              <a:ext uri="{FF2B5EF4-FFF2-40B4-BE49-F238E27FC236}">
                <a16:creationId xmlns:a16="http://schemas.microsoft.com/office/drawing/2014/main" id="{F651DB8A-DFAC-4CA5-B8C7-3CDBFD5479B1}"/>
              </a:ext>
            </a:extLst>
          </p:cNvPr>
          <p:cNvSpPr txBox="1">
            <a:spLocks/>
          </p:cNvSpPr>
          <p:nvPr/>
        </p:nvSpPr>
        <p:spPr>
          <a:xfrm>
            <a:off x="-6124" y="3584507"/>
            <a:ext cx="3607897" cy="380011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pl-PL" sz="1100" b="1" dirty="0" smtClean="0"/>
              <a:t>WYBRANI BENEFICJENCI</a:t>
            </a:r>
            <a:endParaRPr lang="pl-PL" sz="1100" b="1" dirty="0"/>
          </a:p>
        </p:txBody>
      </p:sp>
      <p:sp>
        <p:nvSpPr>
          <p:cNvPr id="27" name="Symbol zastępczy zawartości 3">
            <a:extLst>
              <a:ext uri="{FF2B5EF4-FFF2-40B4-BE49-F238E27FC236}">
                <a16:creationId xmlns:a16="http://schemas.microsoft.com/office/drawing/2014/main" id="{F651DB8A-DFAC-4CA5-B8C7-3CDBFD5479B1}"/>
              </a:ext>
            </a:extLst>
          </p:cNvPr>
          <p:cNvSpPr txBox="1">
            <a:spLocks/>
          </p:cNvSpPr>
          <p:nvPr/>
        </p:nvSpPr>
        <p:spPr>
          <a:xfrm>
            <a:off x="3736217" y="2198389"/>
            <a:ext cx="2026043" cy="837375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pl-PL" sz="1100" dirty="0" smtClean="0"/>
              <a:t>W trakcie oceny: </a:t>
            </a:r>
            <a:r>
              <a:rPr lang="pl-PL" sz="1100" b="1" dirty="0" smtClean="0"/>
              <a:t>7</a:t>
            </a:r>
            <a:r>
              <a:rPr lang="pl-PL" sz="1100" dirty="0" smtClean="0"/>
              <a:t/>
            </a:r>
            <a:br>
              <a:rPr lang="pl-PL" sz="1100" dirty="0" smtClean="0"/>
            </a:br>
            <a:r>
              <a:rPr lang="pl-PL" sz="1100" dirty="0" smtClean="0"/>
              <a:t>W przygotowaniu: </a:t>
            </a:r>
            <a:r>
              <a:rPr lang="pl-PL" sz="1100" b="1" dirty="0" smtClean="0"/>
              <a:t>2</a:t>
            </a:r>
            <a:r>
              <a:rPr lang="pl-PL" sz="1100" dirty="0" smtClean="0"/>
              <a:t/>
            </a:r>
            <a:br>
              <a:rPr lang="pl-PL" sz="1100" dirty="0" smtClean="0"/>
            </a:br>
            <a:r>
              <a:rPr lang="pl-PL" sz="1100" dirty="0" smtClean="0"/>
              <a:t>Podpisane: </a:t>
            </a:r>
            <a:r>
              <a:rPr lang="pl-PL" sz="1100" b="1" dirty="0" smtClean="0"/>
              <a:t>13</a:t>
            </a:r>
            <a:endParaRPr lang="pl-PL" sz="1100" b="1" dirty="0"/>
          </a:p>
        </p:txBody>
      </p:sp>
      <p:sp>
        <p:nvSpPr>
          <p:cNvPr id="28" name="Symbol zastępczy zawartości 3">
            <a:extLst>
              <a:ext uri="{FF2B5EF4-FFF2-40B4-BE49-F238E27FC236}">
                <a16:creationId xmlns:a16="http://schemas.microsoft.com/office/drawing/2014/main" id="{F651DB8A-DFAC-4CA5-B8C7-3CDBFD5479B1}"/>
              </a:ext>
            </a:extLst>
          </p:cNvPr>
          <p:cNvSpPr txBox="1">
            <a:spLocks/>
          </p:cNvSpPr>
          <p:nvPr/>
        </p:nvSpPr>
        <p:spPr>
          <a:xfrm>
            <a:off x="3736216" y="1036737"/>
            <a:ext cx="3917651" cy="837375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pl-PL" sz="1100" dirty="0" smtClean="0"/>
              <a:t>Wartość ogółem: </a:t>
            </a:r>
            <a:r>
              <a:rPr lang="pl-PL" sz="1100" b="1" dirty="0" smtClean="0"/>
              <a:t>13,2 mld </a:t>
            </a:r>
            <a:r>
              <a:rPr lang="pl-PL" sz="1100" dirty="0" smtClean="0"/>
              <a:t>PLN</a:t>
            </a:r>
            <a:br>
              <a:rPr lang="pl-PL" sz="1100" dirty="0" smtClean="0"/>
            </a:br>
            <a:r>
              <a:rPr lang="pl-PL" sz="1100" dirty="0" smtClean="0"/>
              <a:t>Wydatki kwalifikowane:</a:t>
            </a:r>
            <a:r>
              <a:rPr lang="pl-PL" sz="1100" b="1" dirty="0" smtClean="0"/>
              <a:t> 7,2 mld </a:t>
            </a:r>
            <a:r>
              <a:rPr lang="pl-PL" sz="1100" dirty="0" smtClean="0"/>
              <a:t>PLN</a:t>
            </a:r>
            <a:br>
              <a:rPr lang="pl-PL" sz="1100" dirty="0" smtClean="0"/>
            </a:br>
            <a:r>
              <a:rPr lang="pl-PL" sz="1100" dirty="0" smtClean="0"/>
              <a:t>Wsparcie UE: </a:t>
            </a:r>
            <a:r>
              <a:rPr lang="pl-PL" sz="1100" b="1" dirty="0" smtClean="0"/>
              <a:t>5,3 mld </a:t>
            </a:r>
            <a:r>
              <a:rPr lang="pl-PL" sz="1100" dirty="0" smtClean="0"/>
              <a:t>PLN</a:t>
            </a:r>
            <a:endParaRPr lang="pl-PL" sz="1100" b="1" dirty="0"/>
          </a:p>
        </p:txBody>
      </p:sp>
      <p:sp>
        <p:nvSpPr>
          <p:cNvPr id="29" name="Symbol zastępczy zawartości 3">
            <a:extLst>
              <a:ext uri="{FF2B5EF4-FFF2-40B4-BE49-F238E27FC236}">
                <a16:creationId xmlns:a16="http://schemas.microsoft.com/office/drawing/2014/main" id="{F651DB8A-DFAC-4CA5-B8C7-3CDBFD5479B1}"/>
              </a:ext>
            </a:extLst>
          </p:cNvPr>
          <p:cNvSpPr txBox="1">
            <a:spLocks/>
          </p:cNvSpPr>
          <p:nvPr/>
        </p:nvSpPr>
        <p:spPr>
          <a:xfrm>
            <a:off x="3736216" y="3592471"/>
            <a:ext cx="4541875" cy="364081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pl-PL" sz="1100" dirty="0" smtClean="0"/>
              <a:t>GDDKiA, Tramwaje Warszawskie</a:t>
            </a:r>
            <a:r>
              <a:rPr lang="pl-PL" sz="1100" dirty="0"/>
              <a:t>, </a:t>
            </a:r>
            <a:r>
              <a:rPr lang="pl-PL" sz="1100" dirty="0" smtClean="0"/>
              <a:t>KGPSP, PKP </a:t>
            </a:r>
            <a:r>
              <a:rPr lang="pl-PL" sz="1100" dirty="0"/>
              <a:t>PLK S.A., PAŻP</a:t>
            </a:r>
            <a:endParaRPr lang="pl-PL" sz="1100" b="1" dirty="0"/>
          </a:p>
        </p:txBody>
      </p:sp>
    </p:spTree>
    <p:extLst>
      <p:ext uri="{BB962C8B-B14F-4D97-AF65-F5344CB8AC3E}">
        <p14:creationId xmlns:p14="http://schemas.microsoft.com/office/powerpoint/2010/main" val="295712360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26851" y="1164379"/>
            <a:ext cx="5621314" cy="361973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sz="1400" dirty="0" smtClean="0"/>
              <a:t>Pomagamy i chronimy </a:t>
            </a:r>
            <a:r>
              <a:rPr lang="en-AE" sz="1400" dirty="0" smtClean="0"/>
              <a:t>–</a:t>
            </a:r>
            <a:r>
              <a:rPr lang="pl-PL" sz="1400" dirty="0" smtClean="0"/>
              <a:t> poprawa bezpieczeństwa na stołecznym odcinku sieci </a:t>
            </a:r>
            <a:r>
              <a:rPr lang="pl-PL" sz="1400" dirty="0"/>
              <a:t>TEN-T </a:t>
            </a:r>
            <a:endParaRPr lang="pl-PL" sz="1400" dirty="0" smtClean="0"/>
          </a:p>
          <a:p>
            <a:pPr>
              <a:buFont typeface="Wingdings" panose="05000000000000000000" pitchFamily="2" charset="2"/>
              <a:buChar char="§"/>
            </a:pPr>
            <a:endParaRPr lang="pl-PL" sz="1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pl-PL" sz="1400" dirty="0" smtClean="0"/>
              <a:t>Budowa </a:t>
            </a:r>
            <a:r>
              <a:rPr lang="pl-PL" sz="1400" dirty="0"/>
              <a:t>II linii metra wraz z infrastrukturą </a:t>
            </a:r>
            <a:r>
              <a:rPr lang="pl-PL" sz="1400" dirty="0" smtClean="0"/>
              <a:t>towarzyszącą</a:t>
            </a:r>
            <a:br>
              <a:rPr lang="pl-PL" sz="1400" dirty="0" smtClean="0"/>
            </a:br>
            <a:r>
              <a:rPr lang="pl-PL" sz="1400" dirty="0" smtClean="0"/>
              <a:t>- </a:t>
            </a:r>
            <a:r>
              <a:rPr lang="pl-PL" sz="1400" dirty="0"/>
              <a:t>etap </a:t>
            </a:r>
            <a:r>
              <a:rPr lang="pl-PL" sz="1400" dirty="0" smtClean="0"/>
              <a:t>IV </a:t>
            </a:r>
          </a:p>
          <a:p>
            <a:pPr>
              <a:buFont typeface="Wingdings" panose="05000000000000000000" pitchFamily="2" charset="2"/>
              <a:buChar char="§"/>
            </a:pPr>
            <a:endParaRPr lang="pl-PL" sz="1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pl-PL" sz="1400" dirty="0" smtClean="0"/>
              <a:t>Budowa </a:t>
            </a:r>
            <a:r>
              <a:rPr lang="pl-PL" sz="1400" dirty="0"/>
              <a:t>autostrady A2 Siedlce - gr. </a:t>
            </a:r>
            <a:r>
              <a:rPr lang="pl-PL" sz="1400" dirty="0" smtClean="0"/>
              <a:t>Państwa,</a:t>
            </a:r>
            <a:br>
              <a:rPr lang="pl-PL" sz="1400" dirty="0" smtClean="0"/>
            </a:br>
            <a:r>
              <a:rPr lang="pl-PL" sz="1400" dirty="0" smtClean="0"/>
              <a:t>odc</a:t>
            </a:r>
            <a:r>
              <a:rPr lang="pl-PL" sz="1400" dirty="0"/>
              <a:t>. Siedlce - Biała </a:t>
            </a:r>
            <a:r>
              <a:rPr lang="pl-PL" sz="1400" dirty="0" smtClean="0"/>
              <a:t>Podlaska</a:t>
            </a:r>
            <a:br>
              <a:rPr lang="pl-PL" sz="1400" dirty="0" smtClean="0"/>
            </a:br>
            <a:endParaRPr lang="pl-PL" sz="1400" dirty="0"/>
          </a:p>
          <a:p>
            <a:pPr>
              <a:buFont typeface="Wingdings" panose="05000000000000000000" pitchFamily="2" charset="2"/>
              <a:buChar char="§"/>
            </a:pPr>
            <a:r>
              <a:rPr lang="pl-PL" sz="1400" dirty="0" smtClean="0"/>
              <a:t>Budowa </a:t>
            </a:r>
            <a:r>
              <a:rPr lang="pl-PL" sz="1400" dirty="0"/>
              <a:t>drogi S7, odc. Płońsk (S10) – </a:t>
            </a:r>
            <a:r>
              <a:rPr lang="pl-PL" sz="1400" dirty="0" smtClean="0"/>
              <a:t>Czosnów</a:t>
            </a:r>
          </a:p>
          <a:p>
            <a:pPr>
              <a:buFont typeface="Wingdings" panose="05000000000000000000" pitchFamily="2" charset="2"/>
              <a:buChar char="§"/>
            </a:pPr>
            <a:endParaRPr lang="pl-PL" sz="1400" dirty="0"/>
          </a:p>
          <a:p>
            <a:pPr marL="0" indent="0">
              <a:buNone/>
            </a:pPr>
            <a:r>
              <a:rPr lang="pl-PL" sz="1400" dirty="0" smtClean="0"/>
              <a:t/>
            </a:r>
            <a:br>
              <a:rPr lang="pl-PL" sz="1400" dirty="0" smtClean="0"/>
            </a:br>
            <a:endParaRPr lang="pl-PL" sz="1400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09" y="187289"/>
            <a:ext cx="1131737" cy="488139"/>
          </a:xfrm>
          <a:prstGeom prst="rect">
            <a:avLst/>
          </a:prstGeom>
        </p:spPr>
      </p:pic>
      <p:sp>
        <p:nvSpPr>
          <p:cNvPr id="16" name="Podtytuł 5">
            <a:extLst>
              <a:ext uri="{FF2B5EF4-FFF2-40B4-BE49-F238E27FC236}">
                <a16:creationId xmlns:a16="http://schemas.microsoft.com/office/drawing/2014/main" id="{98442F97-59AD-4C59-AFE5-5C69181711B8}"/>
              </a:ext>
            </a:extLst>
          </p:cNvPr>
          <p:cNvSpPr txBox="1">
            <a:spLocks/>
          </p:cNvSpPr>
          <p:nvPr/>
        </p:nvSpPr>
        <p:spPr>
          <a:xfrm>
            <a:off x="7738668" y="4784113"/>
            <a:ext cx="1141613" cy="2942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51" indent="-171451" algn="l" defTabSz="685804" rtl="0" eaLnBrk="1" latinLnBrk="0" hangingPunct="1">
              <a:lnSpc>
                <a:spcPts val="1633"/>
              </a:lnSpc>
              <a:spcBef>
                <a:spcPts val="750"/>
              </a:spcBef>
              <a:buClr>
                <a:schemeClr val="accent1"/>
              </a:buClr>
              <a:buFontTx/>
              <a:buBlip>
                <a:blip r:embed="rId3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514353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4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857256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5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200158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1543060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1885963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65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67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69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1800" b="1" dirty="0" smtClean="0">
                <a:solidFill>
                  <a:srgbClr val="A6D2FF"/>
                </a:solidFill>
              </a:rPr>
              <a:t>FEnIKS</a:t>
            </a:r>
          </a:p>
        </p:txBody>
      </p:sp>
      <p:sp>
        <p:nvSpPr>
          <p:cNvPr id="17" name="Tytuł 1">
            <a:extLst>
              <a:ext uri="{FF2B5EF4-FFF2-40B4-BE49-F238E27FC236}">
                <a16:creationId xmlns:a16="http://schemas.microsoft.com/office/drawing/2014/main" id="{12430B7D-8364-4D7A-AE47-9AA414D9F7DD}"/>
              </a:ext>
            </a:extLst>
          </p:cNvPr>
          <p:cNvSpPr txBox="1">
            <a:spLocks/>
          </p:cNvSpPr>
          <p:nvPr/>
        </p:nvSpPr>
        <p:spPr>
          <a:xfrm>
            <a:off x="1794933" y="305094"/>
            <a:ext cx="7053232" cy="6553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4" rtl="0" eaLnBrk="1" latinLnBrk="0" hangingPunct="1">
              <a:lnSpc>
                <a:spcPts val="2449"/>
              </a:lnSpc>
              <a:spcBef>
                <a:spcPct val="0"/>
              </a:spcBef>
              <a:buNone/>
              <a:defRPr sz="1905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algn="r"/>
            <a:r>
              <a:rPr lang="pl-PL" dirty="0" smtClean="0"/>
              <a:t>Przykładowe projekty Feniks</a:t>
            </a:r>
            <a:endParaRPr lang="pl-PL" b="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3" t="5477" r="23679" b="12224"/>
          <a:stretch/>
        </p:blipFill>
        <p:spPr>
          <a:xfrm>
            <a:off x="265232" y="908834"/>
            <a:ext cx="2647302" cy="387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70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51101" y="2646585"/>
            <a:ext cx="4640242" cy="749826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pl-PL" sz="1400" dirty="0" smtClean="0"/>
              <a:t>Dodatkowo </a:t>
            </a:r>
            <a:r>
              <a:rPr lang="pl-PL" sz="1400" dirty="0"/>
              <a:t>w ramach CEF2 realizowane są idee ustanawiania tzw. </a:t>
            </a:r>
            <a:r>
              <a:rPr lang="pl-PL" sz="1400" b="1" dirty="0"/>
              <a:t>Korytarzy Solidarności </a:t>
            </a:r>
            <a:r>
              <a:rPr lang="pl-PL" sz="1400" dirty="0"/>
              <a:t>(</a:t>
            </a:r>
            <a:r>
              <a:rPr lang="pl-PL" sz="1400" dirty="0" err="1"/>
              <a:t>Solidarity</a:t>
            </a:r>
            <a:r>
              <a:rPr lang="pl-PL" sz="1400" dirty="0"/>
              <a:t> </a:t>
            </a:r>
            <a:r>
              <a:rPr lang="pl-PL" sz="1400" dirty="0" err="1"/>
              <a:t>Lanes</a:t>
            </a:r>
            <a:r>
              <a:rPr lang="pl-PL" sz="1400" dirty="0"/>
              <a:t>), łączących Unię Europejską z Ukrainą</a:t>
            </a:r>
            <a:r>
              <a:rPr lang="pl-PL" sz="1400" dirty="0" smtClean="0"/>
              <a:t>.</a:t>
            </a:r>
            <a:endParaRPr lang="pl-PL" sz="1400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09" y="187289"/>
            <a:ext cx="1131737" cy="488139"/>
          </a:xfrm>
          <a:prstGeom prst="rect">
            <a:avLst/>
          </a:prstGeom>
        </p:spPr>
      </p:pic>
      <p:sp>
        <p:nvSpPr>
          <p:cNvPr id="13" name="Prostokąt 12">
            <a:extLst>
              <a:ext uri="{FF2B5EF4-FFF2-40B4-BE49-F238E27FC236}">
                <a16:creationId xmlns:a16="http://schemas.microsoft.com/office/drawing/2014/main" id="{253F4D56-4DEE-4EF6-BEF7-588EF5F592FB}"/>
              </a:ext>
            </a:extLst>
          </p:cNvPr>
          <p:cNvSpPr/>
          <p:nvPr/>
        </p:nvSpPr>
        <p:spPr>
          <a:xfrm>
            <a:off x="6501811" y="1269635"/>
            <a:ext cx="2204511" cy="269488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14" name="Tytuł 1">
            <a:extLst>
              <a:ext uri="{FF2B5EF4-FFF2-40B4-BE49-F238E27FC236}">
                <a16:creationId xmlns:a16="http://schemas.microsoft.com/office/drawing/2014/main" id="{379C82B6-E6EA-48A3-8AEC-70BE75E46A53}"/>
              </a:ext>
            </a:extLst>
          </p:cNvPr>
          <p:cNvSpPr txBox="1">
            <a:spLocks/>
          </p:cNvSpPr>
          <p:nvPr/>
        </p:nvSpPr>
        <p:spPr>
          <a:xfrm>
            <a:off x="6721777" y="1269635"/>
            <a:ext cx="1845853" cy="5077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pl-PL" sz="1905" dirty="0" smtClean="0"/>
              <a:t>CEF2</a:t>
            </a:r>
            <a:endParaRPr lang="pl-PL" sz="1905" dirty="0"/>
          </a:p>
        </p:txBody>
      </p:sp>
      <p:sp>
        <p:nvSpPr>
          <p:cNvPr id="15" name="Symbol zastępczy zawartości 3">
            <a:extLst>
              <a:ext uri="{FF2B5EF4-FFF2-40B4-BE49-F238E27FC236}">
                <a16:creationId xmlns:a16="http://schemas.microsoft.com/office/drawing/2014/main" id="{F651DB8A-DFAC-4CA5-B8C7-3CDBFD5479B1}"/>
              </a:ext>
            </a:extLst>
          </p:cNvPr>
          <p:cNvSpPr txBox="1">
            <a:spLocks/>
          </p:cNvSpPr>
          <p:nvPr/>
        </p:nvSpPr>
        <p:spPr>
          <a:xfrm>
            <a:off x="6641975" y="1672910"/>
            <a:ext cx="2026043" cy="2221511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pl-PL" sz="1100" dirty="0"/>
              <a:t>Stanowi kontynuację działania CEF z perspektywy 2014–2020. Jego celem jest dalsze wspieranie modernizacji i budowy infrastruktury </a:t>
            </a:r>
            <a:r>
              <a:rPr lang="pl-PL" sz="1100" dirty="0" smtClean="0"/>
              <a:t>położonej</a:t>
            </a:r>
            <a:br>
              <a:rPr lang="pl-PL" sz="1100" dirty="0" smtClean="0"/>
            </a:br>
            <a:r>
              <a:rPr lang="pl-PL" sz="1100" dirty="0" smtClean="0"/>
              <a:t>na </a:t>
            </a:r>
            <a:r>
              <a:rPr lang="pl-PL" sz="1100" dirty="0"/>
              <a:t>transeuropejskiej sieci transportowej </a:t>
            </a:r>
            <a:r>
              <a:rPr lang="pl-PL" sz="1100" dirty="0" smtClean="0"/>
              <a:t>TEN-T.</a:t>
            </a:r>
            <a:endParaRPr lang="pl-PL" sz="1100" dirty="0"/>
          </a:p>
        </p:txBody>
      </p:sp>
      <p:sp>
        <p:nvSpPr>
          <p:cNvPr id="27" name="Symbol zastępczy zawartości 2"/>
          <p:cNvSpPr txBox="1">
            <a:spLocks/>
          </p:cNvSpPr>
          <p:nvPr/>
        </p:nvSpPr>
        <p:spPr>
          <a:xfrm>
            <a:off x="1551101" y="1784606"/>
            <a:ext cx="4640242" cy="7960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51" indent="-171451" algn="l" defTabSz="685804" rtl="0" eaLnBrk="1" latinLnBrk="0" hangingPunct="1">
              <a:lnSpc>
                <a:spcPts val="1633"/>
              </a:lnSpc>
              <a:spcBef>
                <a:spcPts val="750"/>
              </a:spcBef>
              <a:buClr>
                <a:schemeClr val="accent1"/>
              </a:buClr>
              <a:buFontTx/>
              <a:buBlip>
                <a:blip r:embed="rId3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514353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4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857256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5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200158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1543060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1885963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65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67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69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pl-PL" sz="1600" b="1" dirty="0" smtClean="0"/>
              <a:t>Cel: </a:t>
            </a:r>
            <a:r>
              <a:rPr lang="pl-PL" sz="1600" dirty="0" smtClean="0">
                <a:solidFill>
                  <a:schemeClr val="tx2"/>
                </a:solidFill>
              </a:rPr>
              <a:t>zapewnienie odpowiednich, wspólnych standardów parametrów technicznych</a:t>
            </a:r>
            <a:br>
              <a:rPr lang="pl-PL" sz="1600" dirty="0" smtClean="0">
                <a:solidFill>
                  <a:schemeClr val="tx2"/>
                </a:solidFill>
              </a:rPr>
            </a:br>
            <a:r>
              <a:rPr lang="pl-PL" sz="1600" dirty="0" smtClean="0">
                <a:solidFill>
                  <a:schemeClr val="tx2"/>
                </a:solidFill>
              </a:rPr>
              <a:t>i funkcjonalnych sieci TEN-T.</a:t>
            </a:r>
            <a:endParaRPr lang="pl-PL" sz="1600" dirty="0" smtClean="0"/>
          </a:p>
        </p:txBody>
      </p:sp>
      <p:sp>
        <p:nvSpPr>
          <p:cNvPr id="16" name="Podtytuł 5">
            <a:extLst>
              <a:ext uri="{FF2B5EF4-FFF2-40B4-BE49-F238E27FC236}">
                <a16:creationId xmlns:a16="http://schemas.microsoft.com/office/drawing/2014/main" id="{98442F97-59AD-4C59-AFE5-5C69181711B8}"/>
              </a:ext>
            </a:extLst>
          </p:cNvPr>
          <p:cNvSpPr txBox="1">
            <a:spLocks/>
          </p:cNvSpPr>
          <p:nvPr/>
        </p:nvSpPr>
        <p:spPr>
          <a:xfrm>
            <a:off x="7738668" y="4784113"/>
            <a:ext cx="1141613" cy="2942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51" indent="-171451" algn="l" defTabSz="685804" rtl="0" eaLnBrk="1" latinLnBrk="0" hangingPunct="1">
              <a:lnSpc>
                <a:spcPts val="1633"/>
              </a:lnSpc>
              <a:spcBef>
                <a:spcPts val="750"/>
              </a:spcBef>
              <a:buClr>
                <a:schemeClr val="accent1"/>
              </a:buClr>
              <a:buFontTx/>
              <a:buBlip>
                <a:blip r:embed="rId3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514353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4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857256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5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200158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1543060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1885963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65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67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69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1400" b="1" dirty="0" smtClean="0">
                <a:solidFill>
                  <a:srgbClr val="A6D2FF"/>
                </a:solidFill>
              </a:rPr>
              <a:t>O Programie</a:t>
            </a:r>
          </a:p>
        </p:txBody>
      </p:sp>
      <p:sp>
        <p:nvSpPr>
          <p:cNvPr id="17" name="Tytuł 1">
            <a:extLst>
              <a:ext uri="{FF2B5EF4-FFF2-40B4-BE49-F238E27FC236}">
                <a16:creationId xmlns:a16="http://schemas.microsoft.com/office/drawing/2014/main" id="{12430B7D-8364-4D7A-AE47-9AA414D9F7DD}"/>
              </a:ext>
            </a:extLst>
          </p:cNvPr>
          <p:cNvSpPr txBox="1">
            <a:spLocks/>
          </p:cNvSpPr>
          <p:nvPr/>
        </p:nvSpPr>
        <p:spPr>
          <a:xfrm>
            <a:off x="1794933" y="305094"/>
            <a:ext cx="7053232" cy="6553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4" rtl="0" eaLnBrk="1" latinLnBrk="0" hangingPunct="1">
              <a:lnSpc>
                <a:spcPts val="2449"/>
              </a:lnSpc>
              <a:spcBef>
                <a:spcPct val="0"/>
              </a:spcBef>
              <a:buNone/>
              <a:defRPr sz="1905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pl-PL" dirty="0" smtClean="0"/>
              <a:t>Programy </a:t>
            </a:r>
            <a:r>
              <a:rPr lang="pl-PL" dirty="0"/>
              <a:t>na terenie Mazowsza : </a:t>
            </a:r>
            <a:r>
              <a:rPr lang="pl-PL" b="0" dirty="0" smtClean="0"/>
              <a:t>Instrument </a:t>
            </a:r>
            <a:r>
              <a:rPr lang="pl-PL" b="0" dirty="0"/>
              <a:t>„Łącząc Europę” na lata </a:t>
            </a:r>
            <a:r>
              <a:rPr lang="pl-PL" b="0" dirty="0" smtClean="0"/>
              <a:t>2021-2027</a:t>
            </a:r>
            <a:endParaRPr lang="pl-PL" b="0" dirty="0"/>
          </a:p>
        </p:txBody>
      </p:sp>
      <p:sp>
        <p:nvSpPr>
          <p:cNvPr id="18" name="Prostokąt 17"/>
          <p:cNvSpPr/>
          <p:nvPr/>
        </p:nvSpPr>
        <p:spPr>
          <a:xfrm>
            <a:off x="8706320" y="1269831"/>
            <a:ext cx="1032811" cy="38001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18"/>
          <p:cNvSpPr/>
          <p:nvPr/>
        </p:nvSpPr>
        <p:spPr>
          <a:xfrm>
            <a:off x="8706320" y="3577734"/>
            <a:ext cx="1032811" cy="38001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ostokąt 19"/>
          <p:cNvSpPr/>
          <p:nvPr/>
        </p:nvSpPr>
        <p:spPr>
          <a:xfrm>
            <a:off x="8705932" y="2428833"/>
            <a:ext cx="1032811" cy="38001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361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09" y="187289"/>
            <a:ext cx="1131737" cy="488139"/>
          </a:xfrm>
          <a:prstGeom prst="rect">
            <a:avLst/>
          </a:prstGeom>
        </p:spPr>
      </p:pic>
      <p:sp>
        <p:nvSpPr>
          <p:cNvPr id="16" name="Podtytuł 5">
            <a:extLst>
              <a:ext uri="{FF2B5EF4-FFF2-40B4-BE49-F238E27FC236}">
                <a16:creationId xmlns:a16="http://schemas.microsoft.com/office/drawing/2014/main" id="{98442F97-59AD-4C59-AFE5-5C69181711B8}"/>
              </a:ext>
            </a:extLst>
          </p:cNvPr>
          <p:cNvSpPr txBox="1">
            <a:spLocks/>
          </p:cNvSpPr>
          <p:nvPr/>
        </p:nvSpPr>
        <p:spPr>
          <a:xfrm>
            <a:off x="7738668" y="4784113"/>
            <a:ext cx="1141613" cy="2942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51" indent="-171451" algn="l" defTabSz="685804" rtl="0" eaLnBrk="1" latinLnBrk="0" hangingPunct="1">
              <a:lnSpc>
                <a:spcPts val="1633"/>
              </a:lnSpc>
              <a:spcBef>
                <a:spcPts val="750"/>
              </a:spcBef>
              <a:buClr>
                <a:schemeClr val="accent1"/>
              </a:buClr>
              <a:buFontTx/>
              <a:buBlip>
                <a:blip r:embed="rId3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514353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4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857256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5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200158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1543060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1885963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65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67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69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2000" b="1" dirty="0" smtClean="0">
                <a:solidFill>
                  <a:srgbClr val="A6D2FF"/>
                </a:solidFill>
              </a:rPr>
              <a:t>DANE</a:t>
            </a:r>
          </a:p>
        </p:txBody>
      </p:sp>
      <p:sp>
        <p:nvSpPr>
          <p:cNvPr id="17" name="Tytuł 1">
            <a:extLst>
              <a:ext uri="{FF2B5EF4-FFF2-40B4-BE49-F238E27FC236}">
                <a16:creationId xmlns:a16="http://schemas.microsoft.com/office/drawing/2014/main" id="{12430B7D-8364-4D7A-AE47-9AA414D9F7DD}"/>
              </a:ext>
            </a:extLst>
          </p:cNvPr>
          <p:cNvSpPr txBox="1">
            <a:spLocks/>
          </p:cNvSpPr>
          <p:nvPr/>
        </p:nvSpPr>
        <p:spPr>
          <a:xfrm>
            <a:off x="1794933" y="305094"/>
            <a:ext cx="7053232" cy="6553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4" rtl="0" eaLnBrk="1" latinLnBrk="0" hangingPunct="1">
              <a:lnSpc>
                <a:spcPts val="2449"/>
              </a:lnSpc>
              <a:spcBef>
                <a:spcPct val="0"/>
              </a:spcBef>
              <a:buNone/>
              <a:defRPr sz="1905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algn="r"/>
            <a:r>
              <a:rPr lang="pl-PL" dirty="0" smtClean="0"/>
              <a:t>Programy </a:t>
            </a:r>
            <a:r>
              <a:rPr lang="pl-PL" dirty="0"/>
              <a:t>na terenie Mazowsza : </a:t>
            </a:r>
            <a:r>
              <a:rPr lang="pl-PL" b="0" dirty="0" smtClean="0"/>
              <a:t>Instrument </a:t>
            </a:r>
            <a:r>
              <a:rPr lang="pl-PL" b="0" dirty="0"/>
              <a:t>„Łącząc Europę” na lata </a:t>
            </a:r>
            <a:r>
              <a:rPr lang="pl-PL" b="0" dirty="0" smtClean="0"/>
              <a:t>2021-2027</a:t>
            </a:r>
            <a:endParaRPr lang="pl-PL" b="0" dirty="0"/>
          </a:p>
        </p:txBody>
      </p:sp>
      <p:sp>
        <p:nvSpPr>
          <p:cNvPr id="19" name="Symbol zastępczy zawartości 3">
            <a:extLst>
              <a:ext uri="{FF2B5EF4-FFF2-40B4-BE49-F238E27FC236}">
                <a16:creationId xmlns:a16="http://schemas.microsoft.com/office/drawing/2014/main" id="{F651DB8A-DFAC-4CA5-B8C7-3CDBFD5479B1}"/>
              </a:ext>
            </a:extLst>
          </p:cNvPr>
          <p:cNvSpPr txBox="1">
            <a:spLocks/>
          </p:cNvSpPr>
          <p:nvPr/>
        </p:nvSpPr>
        <p:spPr>
          <a:xfrm>
            <a:off x="3736216" y="2419924"/>
            <a:ext cx="2581457" cy="338889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pl-PL" sz="1100" dirty="0" smtClean="0"/>
              <a:t>Podpisane:13</a:t>
            </a:r>
            <a:endParaRPr lang="pl-PL" sz="1100" b="1" dirty="0"/>
          </a:p>
        </p:txBody>
      </p:sp>
      <p:sp>
        <p:nvSpPr>
          <p:cNvPr id="20" name="Symbol zastępczy zawartości 3">
            <a:extLst>
              <a:ext uri="{FF2B5EF4-FFF2-40B4-BE49-F238E27FC236}">
                <a16:creationId xmlns:a16="http://schemas.microsoft.com/office/drawing/2014/main" id="{F651DB8A-DFAC-4CA5-B8C7-3CDBFD5479B1}"/>
              </a:ext>
            </a:extLst>
          </p:cNvPr>
          <p:cNvSpPr txBox="1">
            <a:spLocks/>
          </p:cNvSpPr>
          <p:nvPr/>
        </p:nvSpPr>
        <p:spPr>
          <a:xfrm>
            <a:off x="3736216" y="1036737"/>
            <a:ext cx="3917651" cy="837375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pl-PL" sz="1100" dirty="0" smtClean="0"/>
              <a:t>Wartość ogółem: </a:t>
            </a:r>
            <a:r>
              <a:rPr lang="pl-PL" sz="1100" b="1" dirty="0" smtClean="0"/>
              <a:t>1,7 mld </a:t>
            </a:r>
            <a:r>
              <a:rPr lang="pl-PL" sz="1100" dirty="0" smtClean="0"/>
              <a:t>PLN</a:t>
            </a:r>
            <a:br>
              <a:rPr lang="pl-PL" sz="1100" dirty="0" smtClean="0"/>
            </a:br>
            <a:r>
              <a:rPr lang="pl-PL" sz="1100" dirty="0" smtClean="0"/>
              <a:t>Wydatki kwalifikowane:</a:t>
            </a:r>
            <a:r>
              <a:rPr lang="pl-PL" sz="1100" b="1" dirty="0" smtClean="0"/>
              <a:t> 1,7 mld </a:t>
            </a:r>
            <a:r>
              <a:rPr lang="pl-PL" sz="1100" dirty="0" smtClean="0"/>
              <a:t>PLN</a:t>
            </a:r>
            <a:br>
              <a:rPr lang="pl-PL" sz="1100" dirty="0" smtClean="0"/>
            </a:br>
            <a:r>
              <a:rPr lang="pl-PL" sz="1100" dirty="0" smtClean="0"/>
              <a:t>Wsparcie UE: </a:t>
            </a:r>
            <a:r>
              <a:rPr lang="pl-PL" sz="1100" b="1" dirty="0" smtClean="0"/>
              <a:t>1,2 mld </a:t>
            </a:r>
            <a:r>
              <a:rPr lang="pl-PL" sz="1100" dirty="0" smtClean="0"/>
              <a:t>PLN</a:t>
            </a:r>
            <a:endParaRPr lang="pl-PL" sz="1100" b="1" dirty="0"/>
          </a:p>
        </p:txBody>
      </p:sp>
      <p:sp>
        <p:nvSpPr>
          <p:cNvPr id="21" name="Symbol zastępczy zawartości 3">
            <a:extLst>
              <a:ext uri="{FF2B5EF4-FFF2-40B4-BE49-F238E27FC236}">
                <a16:creationId xmlns:a16="http://schemas.microsoft.com/office/drawing/2014/main" id="{F651DB8A-DFAC-4CA5-B8C7-3CDBFD5479B1}"/>
              </a:ext>
            </a:extLst>
          </p:cNvPr>
          <p:cNvSpPr txBox="1">
            <a:spLocks/>
          </p:cNvSpPr>
          <p:nvPr/>
        </p:nvSpPr>
        <p:spPr>
          <a:xfrm>
            <a:off x="3736216" y="3585698"/>
            <a:ext cx="5111949" cy="364081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pl-PL" sz="1100" dirty="0" smtClean="0"/>
              <a:t>PKP PLK </a:t>
            </a:r>
            <a:r>
              <a:rPr lang="pl-PL" sz="1100" dirty="0"/>
              <a:t>S.A</a:t>
            </a:r>
            <a:r>
              <a:rPr lang="pl-PL" sz="1100" dirty="0" smtClean="0"/>
              <a:t>., </a:t>
            </a:r>
            <a:r>
              <a:rPr lang="pl-PL" sz="1100" dirty="0"/>
              <a:t>CPK, </a:t>
            </a:r>
            <a:r>
              <a:rPr lang="pl-PL" sz="1100" dirty="0" smtClean="0"/>
              <a:t>PAŻP, Przedsiębiorstwo </a:t>
            </a:r>
            <a:r>
              <a:rPr lang="pl-PL" sz="1100" dirty="0"/>
              <a:t>Państwowe „Porty Lotnicze”  </a:t>
            </a:r>
            <a:endParaRPr lang="pl-PL" sz="1100" b="1" dirty="0"/>
          </a:p>
        </p:txBody>
      </p:sp>
      <p:sp>
        <p:nvSpPr>
          <p:cNvPr id="22" name="Prostokąt 21"/>
          <p:cNvSpPr/>
          <p:nvPr/>
        </p:nvSpPr>
        <p:spPr>
          <a:xfrm>
            <a:off x="-368394" y="1269636"/>
            <a:ext cx="3968829" cy="380012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rostokąt 22"/>
          <p:cNvSpPr/>
          <p:nvPr/>
        </p:nvSpPr>
        <p:spPr>
          <a:xfrm>
            <a:off x="-368394" y="3577734"/>
            <a:ext cx="3968829" cy="380012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rostokąt 23"/>
          <p:cNvSpPr/>
          <p:nvPr/>
        </p:nvSpPr>
        <p:spPr>
          <a:xfrm>
            <a:off x="-355236" y="2428833"/>
            <a:ext cx="3968829" cy="380012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ymbol zastępczy zawartości 3">
            <a:extLst>
              <a:ext uri="{FF2B5EF4-FFF2-40B4-BE49-F238E27FC236}">
                <a16:creationId xmlns:a16="http://schemas.microsoft.com/office/drawing/2014/main" id="{F651DB8A-DFAC-4CA5-B8C7-3CDBFD5479B1}"/>
              </a:ext>
            </a:extLst>
          </p:cNvPr>
          <p:cNvSpPr txBox="1">
            <a:spLocks/>
          </p:cNvSpPr>
          <p:nvPr/>
        </p:nvSpPr>
        <p:spPr>
          <a:xfrm>
            <a:off x="-6124" y="3577734"/>
            <a:ext cx="3607897" cy="380011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pl-PL" sz="1100" b="1" dirty="0" smtClean="0"/>
              <a:t>WYBRANI BENEFICJENCI</a:t>
            </a:r>
            <a:endParaRPr lang="pl-PL" sz="1100" b="1" dirty="0"/>
          </a:p>
        </p:txBody>
      </p:sp>
      <p:sp>
        <p:nvSpPr>
          <p:cNvPr id="11" name="Symbol zastępczy zawartości 3">
            <a:extLst>
              <a:ext uri="{FF2B5EF4-FFF2-40B4-BE49-F238E27FC236}">
                <a16:creationId xmlns:a16="http://schemas.microsoft.com/office/drawing/2014/main" id="{F651DB8A-DFAC-4CA5-B8C7-3CDBFD5479B1}"/>
              </a:ext>
            </a:extLst>
          </p:cNvPr>
          <p:cNvSpPr txBox="1">
            <a:spLocks/>
          </p:cNvSpPr>
          <p:nvPr/>
        </p:nvSpPr>
        <p:spPr>
          <a:xfrm>
            <a:off x="0" y="1261203"/>
            <a:ext cx="3607897" cy="388445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pl-PL" sz="1100" b="1" dirty="0" smtClean="0"/>
              <a:t>LICZBY</a:t>
            </a:r>
            <a:endParaRPr lang="pl-PL" sz="1100" b="1" dirty="0"/>
          </a:p>
        </p:txBody>
      </p:sp>
      <p:sp>
        <p:nvSpPr>
          <p:cNvPr id="12" name="Symbol zastępczy zawartości 3">
            <a:extLst>
              <a:ext uri="{FF2B5EF4-FFF2-40B4-BE49-F238E27FC236}">
                <a16:creationId xmlns:a16="http://schemas.microsoft.com/office/drawing/2014/main" id="{F651DB8A-DFAC-4CA5-B8C7-3CDBFD5479B1}"/>
              </a:ext>
            </a:extLst>
          </p:cNvPr>
          <p:cNvSpPr txBox="1">
            <a:spLocks/>
          </p:cNvSpPr>
          <p:nvPr/>
        </p:nvSpPr>
        <p:spPr>
          <a:xfrm>
            <a:off x="5696" y="2425310"/>
            <a:ext cx="3607897" cy="383535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pl-PL" sz="1100" b="1" dirty="0" smtClean="0"/>
              <a:t>STATUS UMOWY</a:t>
            </a:r>
            <a:endParaRPr lang="pl-PL" sz="1100" b="1" dirty="0"/>
          </a:p>
        </p:txBody>
      </p:sp>
    </p:spTree>
    <p:extLst>
      <p:ext uri="{BB962C8B-B14F-4D97-AF65-F5344CB8AC3E}">
        <p14:creationId xmlns:p14="http://schemas.microsoft.com/office/powerpoint/2010/main" val="35844267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26851" y="1164379"/>
            <a:ext cx="5621314" cy="361973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sz="1400" dirty="0" smtClean="0"/>
              <a:t>Prace </a:t>
            </a:r>
            <a:r>
              <a:rPr lang="pl-PL" sz="1400" dirty="0"/>
              <a:t>na linii kolejowej C-E 20 na odcinku Czachówek </a:t>
            </a:r>
            <a:r>
              <a:rPr lang="pl-PL" sz="1400" dirty="0" smtClean="0"/>
              <a:t>Wschodni</a:t>
            </a:r>
            <a:br>
              <a:rPr lang="pl-PL" sz="1400" dirty="0" smtClean="0"/>
            </a:br>
            <a:r>
              <a:rPr lang="pl-PL" sz="1400" dirty="0" smtClean="0"/>
              <a:t>– </a:t>
            </a:r>
            <a:r>
              <a:rPr lang="pl-PL" sz="1400" dirty="0"/>
              <a:t>Pilawa – pozostałe </a:t>
            </a:r>
            <a:r>
              <a:rPr lang="pl-PL" sz="1400" dirty="0" smtClean="0"/>
              <a:t>roboty (2023 </a:t>
            </a:r>
            <a:r>
              <a:rPr lang="pl-PL" sz="1400" dirty="0"/>
              <a:t>Transport </a:t>
            </a:r>
            <a:r>
              <a:rPr lang="pl-PL" sz="1400" dirty="0" smtClean="0"/>
              <a:t>nr 101175904)</a:t>
            </a:r>
          </a:p>
          <a:p>
            <a:pPr marL="0" indent="0">
              <a:buNone/>
            </a:pPr>
            <a:endParaRPr lang="pl-PL" sz="1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pl-PL" sz="1400" dirty="0"/>
              <a:t>Prace na linii kolejowej nr 12 Skierniewice – Łuków (C-E20</a:t>
            </a:r>
            <a:r>
              <a:rPr lang="pl-PL" sz="1400" dirty="0" smtClean="0"/>
              <a:t>),</a:t>
            </a:r>
            <a:br>
              <a:rPr lang="pl-PL" sz="1400" dirty="0" smtClean="0"/>
            </a:br>
            <a:r>
              <a:rPr lang="pl-PL" sz="1400" dirty="0" smtClean="0"/>
              <a:t>most </a:t>
            </a:r>
            <a:r>
              <a:rPr lang="pl-PL" sz="1400" dirty="0"/>
              <a:t>nad </a:t>
            </a:r>
            <a:r>
              <a:rPr lang="pl-PL" sz="1400" dirty="0" smtClean="0"/>
              <a:t>Wisłą (2023 </a:t>
            </a:r>
            <a:r>
              <a:rPr lang="pl-PL" sz="1400" dirty="0" err="1"/>
              <a:t>Military</a:t>
            </a:r>
            <a:r>
              <a:rPr lang="pl-PL" sz="1400" dirty="0"/>
              <a:t> </a:t>
            </a:r>
            <a:r>
              <a:rPr lang="pl-PL" sz="1400" dirty="0" err="1" smtClean="0"/>
              <a:t>Mobility</a:t>
            </a:r>
            <a:r>
              <a:rPr lang="pl-PL" sz="1400" dirty="0"/>
              <a:t> nr </a:t>
            </a:r>
            <a:r>
              <a:rPr lang="pl-PL" sz="1400" dirty="0" smtClean="0"/>
              <a:t>101158280)</a:t>
            </a:r>
          </a:p>
          <a:p>
            <a:pPr>
              <a:buFont typeface="Wingdings" panose="05000000000000000000" pitchFamily="2" charset="2"/>
              <a:buChar char="§"/>
            </a:pPr>
            <a:endParaRPr lang="pl-PL" sz="1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pl-PL" sz="1400" dirty="0" smtClean="0"/>
              <a:t>Opracowanie </a:t>
            </a:r>
            <a:r>
              <a:rPr lang="pl-PL" sz="1400" dirty="0"/>
              <a:t>dokumentacji projektowej dla budowy </a:t>
            </a:r>
            <a:r>
              <a:rPr lang="pl-PL" sz="1400" dirty="0" smtClean="0"/>
              <a:t>kolei</a:t>
            </a:r>
            <a:br>
              <a:rPr lang="pl-PL" sz="1400" dirty="0" smtClean="0"/>
            </a:br>
            <a:r>
              <a:rPr lang="pl-PL" sz="1400" dirty="0" smtClean="0"/>
              <a:t>dużych </a:t>
            </a:r>
            <a:r>
              <a:rPr lang="pl-PL" sz="1400" dirty="0"/>
              <a:t>prędkości w korytarzu CNC </a:t>
            </a:r>
            <a:r>
              <a:rPr lang="pl-PL" sz="1400" dirty="0" err="1"/>
              <a:t>North</a:t>
            </a:r>
            <a:r>
              <a:rPr lang="pl-PL" sz="1400" dirty="0"/>
              <a:t> Sea-</a:t>
            </a:r>
            <a:r>
              <a:rPr lang="pl-PL" sz="1400" dirty="0" err="1"/>
              <a:t>Baltic</a:t>
            </a:r>
            <a:r>
              <a:rPr lang="pl-PL" sz="1400" dirty="0"/>
              <a:t> </a:t>
            </a:r>
            <a:r>
              <a:rPr lang="pl-PL" sz="1400" dirty="0" smtClean="0"/>
              <a:t>Sea</a:t>
            </a:r>
            <a:br>
              <a:rPr lang="pl-PL" sz="1400" dirty="0" smtClean="0"/>
            </a:br>
            <a:r>
              <a:rPr lang="pl-PL" sz="1400" dirty="0" smtClean="0"/>
              <a:t>na </a:t>
            </a:r>
            <a:r>
              <a:rPr lang="pl-PL" sz="1400" dirty="0"/>
              <a:t>odc. Warszawa - Łódź </a:t>
            </a:r>
            <a:r>
              <a:rPr lang="pl-PL" sz="1400" dirty="0" err="1"/>
              <a:t>Niciarniana</a:t>
            </a:r>
            <a:r>
              <a:rPr lang="pl-PL" sz="1400" dirty="0"/>
              <a:t> (bez Węzła CPK</a:t>
            </a:r>
            <a:r>
              <a:rPr lang="pl-PL" sz="1400" dirty="0" smtClean="0"/>
              <a:t>)</a:t>
            </a:r>
            <a:br>
              <a:rPr lang="pl-PL" sz="1400" dirty="0" smtClean="0"/>
            </a:br>
            <a:r>
              <a:rPr lang="pl-PL" sz="1400" dirty="0" smtClean="0"/>
              <a:t>(</a:t>
            </a:r>
            <a:r>
              <a:rPr lang="pl-PL" sz="1400" dirty="0"/>
              <a:t>2022 Transport nr </a:t>
            </a:r>
            <a:r>
              <a:rPr lang="pl-PL" sz="1400" dirty="0" smtClean="0"/>
              <a:t>101118342)</a:t>
            </a:r>
            <a:endParaRPr lang="pl-PL" sz="1400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09" y="187289"/>
            <a:ext cx="1131737" cy="488139"/>
          </a:xfrm>
          <a:prstGeom prst="rect">
            <a:avLst/>
          </a:prstGeom>
        </p:spPr>
      </p:pic>
      <p:sp>
        <p:nvSpPr>
          <p:cNvPr id="16" name="Podtytuł 5">
            <a:extLst>
              <a:ext uri="{FF2B5EF4-FFF2-40B4-BE49-F238E27FC236}">
                <a16:creationId xmlns:a16="http://schemas.microsoft.com/office/drawing/2014/main" id="{98442F97-59AD-4C59-AFE5-5C69181711B8}"/>
              </a:ext>
            </a:extLst>
          </p:cNvPr>
          <p:cNvSpPr txBox="1">
            <a:spLocks/>
          </p:cNvSpPr>
          <p:nvPr/>
        </p:nvSpPr>
        <p:spPr>
          <a:xfrm>
            <a:off x="7738668" y="4784113"/>
            <a:ext cx="1141613" cy="2942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51" indent="-171451" algn="l" defTabSz="685804" rtl="0" eaLnBrk="1" latinLnBrk="0" hangingPunct="1">
              <a:lnSpc>
                <a:spcPts val="1633"/>
              </a:lnSpc>
              <a:spcBef>
                <a:spcPts val="750"/>
              </a:spcBef>
              <a:buClr>
                <a:schemeClr val="accent1"/>
              </a:buClr>
              <a:buFontTx/>
              <a:buBlip>
                <a:blip r:embed="rId3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514353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4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857256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5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200158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1543060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1885963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65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67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69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1800" b="1" dirty="0" smtClean="0">
                <a:solidFill>
                  <a:srgbClr val="A6D2FF"/>
                </a:solidFill>
              </a:rPr>
              <a:t>CEF2</a:t>
            </a:r>
          </a:p>
        </p:txBody>
      </p:sp>
      <p:sp>
        <p:nvSpPr>
          <p:cNvPr id="17" name="Tytuł 1">
            <a:extLst>
              <a:ext uri="{FF2B5EF4-FFF2-40B4-BE49-F238E27FC236}">
                <a16:creationId xmlns:a16="http://schemas.microsoft.com/office/drawing/2014/main" id="{12430B7D-8364-4D7A-AE47-9AA414D9F7DD}"/>
              </a:ext>
            </a:extLst>
          </p:cNvPr>
          <p:cNvSpPr txBox="1">
            <a:spLocks/>
          </p:cNvSpPr>
          <p:nvPr/>
        </p:nvSpPr>
        <p:spPr>
          <a:xfrm>
            <a:off x="1794933" y="305094"/>
            <a:ext cx="7053232" cy="6553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4" rtl="0" eaLnBrk="1" latinLnBrk="0" hangingPunct="1">
              <a:lnSpc>
                <a:spcPts val="2449"/>
              </a:lnSpc>
              <a:spcBef>
                <a:spcPct val="0"/>
              </a:spcBef>
              <a:buNone/>
              <a:defRPr sz="1905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algn="r"/>
            <a:r>
              <a:rPr lang="pl-PL" dirty="0" smtClean="0"/>
              <a:t>Przykładowe projekty z bieżącej perspektywy finansowej</a:t>
            </a:r>
            <a:endParaRPr lang="pl-PL" b="0" dirty="0"/>
          </a:p>
        </p:txBody>
      </p:sp>
      <p:pic>
        <p:nvPicPr>
          <p:cNvPr id="21" name="Symbol zastępczy zawartości 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693" r="17362"/>
          <a:stretch/>
        </p:blipFill>
        <p:spPr>
          <a:xfrm>
            <a:off x="265232" y="908835"/>
            <a:ext cx="2652516" cy="3875278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70" t="17639" r="13802" b="430"/>
          <a:stretch/>
        </p:blipFill>
        <p:spPr>
          <a:xfrm>
            <a:off x="265233" y="908835"/>
            <a:ext cx="2652516" cy="387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31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06D64D2A95D894D936889C9D96A78E7" ma:contentTypeVersion="3" ma:contentTypeDescription="Utwórz nowy dokument." ma:contentTypeScope="" ma:versionID="55989a7aed614202947304c9b8fbf2ad">
  <xsd:schema xmlns:xsd="http://www.w3.org/2001/XMLSchema" xmlns:xs="http://www.w3.org/2001/XMLSchema" xmlns:p="http://schemas.microsoft.com/office/2006/metadata/properties" xmlns:ns1="http://schemas.microsoft.com/sharepoint/v3" xmlns:ns2="78db968a-dfc8-4812-98f1-61ef61c30ad0" targetNamespace="http://schemas.microsoft.com/office/2006/metadata/properties" ma:root="true" ma:fieldsID="be75eff9f581e00961f6e80430de88ea" ns1:_="" ns2:_="">
    <xsd:import namespace="http://schemas.microsoft.com/sharepoint/v3"/>
    <xsd:import namespace="78db968a-dfc8-4812-98f1-61ef61c30ad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Planowana data rozpoczęcia" ma:description="Kolumna Planowana data rozpoczęcia to kolumna witryny utworzona przez funkcję publikowania. Jest ona używana w celu określenia daty i godziny pierwszego wyświetlenia tej strony dla osób odwiedzających witrynę." ma:hidden="true" ma:internalName="PublishingStartDate">
      <xsd:simpleType>
        <xsd:restriction base="dms:Unknown"/>
      </xsd:simpleType>
    </xsd:element>
    <xsd:element name="PublishingExpirationDate" ma:index="9" nillable="true" ma:displayName="Planowana data zakończenia" ma:description="Kolumna Planowana data zakończenia to kolumna witryny utworzona przez funkcję publikowania. Jest ona używana w celu określenia daty i godziny, od której ta strona nie będzie więcej wyświetlana dla osób odwiedzających witrynę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b968a-dfc8-4812-98f1-61ef61c30ad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C0F3E34-DA3C-488E-BE0B-29B9DACB476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BCA52D7-D2D5-41AF-8642-211D003C80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8db968a-dfc8-4812-98f1-61ef61c30a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E636C63-E105-49C8-9D32-BF043649ADCE}">
  <ds:schemaRefs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78db968a-dfc8-4812-98f1-61ef61c30ad0"/>
    <ds:schemaRef ds:uri="http://purl.org/dc/terms/"/>
    <ds:schemaRef ds:uri="http://purl.org/dc/elements/1.1/"/>
    <ds:schemaRef ds:uri="http://schemas.microsoft.com/office/infopath/2007/PartnerControls"/>
    <ds:schemaRef ds:uri="http://schemas.microsoft.com/sharepoint/v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Prezentacja z numerem strony</Template>
  <TotalTime>3021</TotalTime>
  <Words>1019</Words>
  <Application>Microsoft Office PowerPoint</Application>
  <PresentationFormat>Pokaz na ekranie (16:9)</PresentationFormat>
  <Paragraphs>121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1" baseType="lpstr">
      <vt:lpstr>Arial</vt:lpstr>
      <vt:lpstr>Calibri</vt:lpstr>
      <vt:lpstr>Open Sans</vt:lpstr>
      <vt:lpstr>Wingdings</vt:lpstr>
      <vt:lpstr>Motyw pakietu Office</vt:lpstr>
      <vt:lpstr>Projekty transportowe dla Mazowsza finansowane ze środków UE w CUPT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Dziękuję za uwagę!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Aleks Wyszyński</dc:creator>
  <cp:lastModifiedBy>Joanna Lech</cp:lastModifiedBy>
  <cp:revision>473</cp:revision>
  <dcterms:created xsi:type="dcterms:W3CDTF">2022-06-22T09:40:44Z</dcterms:created>
  <dcterms:modified xsi:type="dcterms:W3CDTF">2025-06-17T15:59:33Z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0x010100B06D64D2A95D894D936889C9D96A78E7</vt:lpwstr>
  </property>
</Properties>
</file>